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70" r:id="rId4"/>
  </p:sldMasterIdLst>
  <p:notesMasterIdLst>
    <p:notesMasterId r:id="rId19"/>
  </p:notesMasterIdLst>
  <p:handoutMasterIdLst>
    <p:handoutMasterId r:id="rId20"/>
  </p:handoutMasterIdLst>
  <p:sldIdLst>
    <p:sldId id="256" r:id="rId5"/>
    <p:sldId id="535" r:id="rId6"/>
    <p:sldId id="549" r:id="rId7"/>
    <p:sldId id="551" r:id="rId8"/>
    <p:sldId id="550" r:id="rId9"/>
    <p:sldId id="545" r:id="rId10"/>
    <p:sldId id="546" r:id="rId11"/>
    <p:sldId id="547" r:id="rId12"/>
    <p:sldId id="548" r:id="rId13"/>
    <p:sldId id="552" r:id="rId14"/>
    <p:sldId id="308" r:id="rId15"/>
    <p:sldId id="553" r:id="rId16"/>
    <p:sldId id="523" r:id="rId17"/>
    <p:sldId id="524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3153C43-5323-8D50-DCD2-86204F6C5300}" name="El Bush" initials="EB" userId="S::el@marketingcopilot.com::ab2aecbe-a0b2-4f96-a983-fff95473def0" providerId="AD"/>
  <p188:author id="{44322D6B-7E1B-D385-85AD-866D9D032A12}" name="Alexander Obruca" initials="AO" userId="S::aobruca@mscrm-addons.com::b054ed24-ded4-41de-9ab8-1d9009bab97d" providerId="AD"/>
  <p188:author id="{03628CB3-3890-1FA4-D121-0E1389A8ADBC}" name="Slide Factory" initials="SF" userId="69d932c27a1470c2" providerId="Windows Live"/>
  <p188:author id="{D4BECBCA-C3E7-25FA-B4B6-D9B47C979FBC}" name="Michael Dohr" initials="MD" userId="S::mdohr@mscrm-addons.com::9c8950f4-3c02-48d5-bea8-51218106f273" providerId="AD"/>
  <p188:author id="{3C81ECEC-8430-7B0B-3931-6F627C789854}" name="Alexander Obruca" initials="AO" userId="S::alexander.obruca_mscrm-addons.com#ext#@marketingcopilot.onmicrosoft.com::de378c83-33a5-42a3-bb4c-e4ca64b79589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402"/>
    <a:srgbClr val="28ADBB"/>
    <a:srgbClr val="0C96C5"/>
    <a:srgbClr val="333333"/>
    <a:srgbClr val="0B4964"/>
    <a:srgbClr val="D2E8D0"/>
    <a:srgbClr val="1A5F77"/>
    <a:srgbClr val="FFFFFF"/>
    <a:srgbClr val="9FA2A9"/>
    <a:srgbClr val="F9F9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1C56D54-62D3-C1D6-B2CC-B257438528B3}" v="39" dt="2026-07-14T14:34:45.22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79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Relationship Id="rId27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uzy Tarrant" userId="S::suzy@marketingcopilot.com::23c83ef7-6153-4655-9223-f69c7bf3c5df" providerId="AD" clId="Web-{40F934CB-F64B-0B97-95B3-7B13E23687B2}"/>
    <pc:docChg chg="modSld">
      <pc:chgData name="Suzy Tarrant" userId="S::suzy@marketingcopilot.com::23c83ef7-6153-4655-9223-f69c7bf3c5df" providerId="AD" clId="Web-{40F934CB-F64B-0B97-95B3-7B13E23687B2}" dt="2026-07-07T17:22:51.220" v="49" actId="20577"/>
      <pc:docMkLst>
        <pc:docMk/>
      </pc:docMkLst>
      <pc:sldChg chg="modSp">
        <pc:chgData name="Suzy Tarrant" userId="S::suzy@marketingcopilot.com::23c83ef7-6153-4655-9223-f69c7bf3c5df" providerId="AD" clId="Web-{40F934CB-F64B-0B97-95B3-7B13E23687B2}" dt="2026-07-07T17:22:51.220" v="49" actId="20577"/>
        <pc:sldMkLst>
          <pc:docMk/>
          <pc:sldMk cId="160164537" sldId="523"/>
        </pc:sldMkLst>
        <pc:spChg chg="mod">
          <ac:chgData name="Suzy Tarrant" userId="S::suzy@marketingcopilot.com::23c83ef7-6153-4655-9223-f69c7bf3c5df" providerId="AD" clId="Web-{40F934CB-F64B-0B97-95B3-7B13E23687B2}" dt="2026-07-07T17:22:51.220" v="49" actId="20577"/>
          <ac:spMkLst>
            <pc:docMk/>
            <pc:sldMk cId="160164537" sldId="523"/>
            <ac:spMk id="3" creationId="{783F1824-4777-0949-B40F-4FBD003AB194}"/>
          </ac:spMkLst>
        </pc:spChg>
      </pc:sldChg>
      <pc:sldChg chg="modSp">
        <pc:chgData name="Suzy Tarrant" userId="S::suzy@marketingcopilot.com::23c83ef7-6153-4655-9223-f69c7bf3c5df" providerId="AD" clId="Web-{40F934CB-F64B-0B97-95B3-7B13E23687B2}" dt="2026-07-07T17:22:33.735" v="27" actId="20577"/>
        <pc:sldMkLst>
          <pc:docMk/>
          <pc:sldMk cId="2053157475" sldId="530"/>
        </pc:sldMkLst>
        <pc:spChg chg="mod">
          <ac:chgData name="Suzy Tarrant" userId="S::suzy@marketingcopilot.com::23c83ef7-6153-4655-9223-f69c7bf3c5df" providerId="AD" clId="Web-{40F934CB-F64B-0B97-95B3-7B13E23687B2}" dt="2026-07-07T17:22:33.735" v="27" actId="20577"/>
          <ac:spMkLst>
            <pc:docMk/>
            <pc:sldMk cId="2053157475" sldId="530"/>
            <ac:spMk id="5" creationId="{FD8CD9D4-0A43-9A0A-F60D-AAF28CA902AA}"/>
          </ac:spMkLst>
        </pc:spChg>
      </pc:sldChg>
    </pc:docChg>
  </pc:docChgLst>
  <pc:docChgLst>
    <pc:chgData name="El Bush" userId="S::el@marketingcopilot.com::ab2aecbe-a0b2-4f96-a983-fff95473def0" providerId="AD" clId="Web-{C1C56D54-62D3-C1D6-B2CC-B257438528B3}"/>
    <pc:docChg chg="addSld delSld modSld sldOrd">
      <pc:chgData name="El Bush" userId="S::el@marketingcopilot.com::ab2aecbe-a0b2-4f96-a983-fff95473def0" providerId="AD" clId="Web-{C1C56D54-62D3-C1D6-B2CC-B257438528B3}" dt="2026-07-14T14:34:45.226" v="37" actId="1076"/>
      <pc:docMkLst>
        <pc:docMk/>
      </pc:docMkLst>
      <pc:sldChg chg="addSp delSp modSp">
        <pc:chgData name="El Bush" userId="S::el@marketingcopilot.com::ab2aecbe-a0b2-4f96-a983-fff95473def0" providerId="AD" clId="Web-{C1C56D54-62D3-C1D6-B2CC-B257438528B3}" dt="2026-07-14T14:34:34.820" v="36" actId="1076"/>
        <pc:sldMkLst>
          <pc:docMk/>
          <pc:sldMk cId="4061422778" sldId="256"/>
        </pc:sldMkLst>
        <pc:spChg chg="add del mod">
          <ac:chgData name="El Bush" userId="S::el@marketingcopilot.com::ab2aecbe-a0b2-4f96-a983-fff95473def0" providerId="AD" clId="Web-{C1C56D54-62D3-C1D6-B2CC-B257438528B3}" dt="2026-07-14T14:30:28.335" v="4"/>
          <ac:spMkLst>
            <pc:docMk/>
            <pc:sldMk cId="4061422778" sldId="256"/>
            <ac:spMk id="3" creationId="{0CC10B48-39A7-46D3-8E07-89EAE1C5B619}"/>
          </ac:spMkLst>
        </pc:spChg>
        <pc:picChg chg="add mod modCrop">
          <ac:chgData name="El Bush" userId="S::el@marketingcopilot.com::ab2aecbe-a0b2-4f96-a983-fff95473def0" providerId="AD" clId="Web-{C1C56D54-62D3-C1D6-B2CC-B257438528B3}" dt="2026-07-14T14:30:36.272" v="8" actId="1076"/>
          <ac:picMkLst>
            <pc:docMk/>
            <pc:sldMk cId="4061422778" sldId="256"/>
            <ac:picMk id="4" creationId="{7BE39AAA-22B8-805A-10A7-266A8B5F49E2}"/>
          </ac:picMkLst>
        </pc:picChg>
        <pc:picChg chg="add mod modCrop">
          <ac:chgData name="El Bush" userId="S::el@marketingcopilot.com::ab2aecbe-a0b2-4f96-a983-fff95473def0" providerId="AD" clId="Web-{C1C56D54-62D3-C1D6-B2CC-B257438528B3}" dt="2026-07-14T14:34:34.820" v="36" actId="1076"/>
          <ac:picMkLst>
            <pc:docMk/>
            <pc:sldMk cId="4061422778" sldId="256"/>
            <ac:picMk id="5" creationId="{869909C9-7E7D-E958-8B21-AA565DFA94E9}"/>
          </ac:picMkLst>
        </pc:picChg>
        <pc:picChg chg="del">
          <ac:chgData name="El Bush" userId="S::el@marketingcopilot.com::ab2aecbe-a0b2-4f96-a983-fff95473def0" providerId="AD" clId="Web-{C1C56D54-62D3-C1D6-B2CC-B257438528B3}" dt="2026-07-14T14:30:15.350" v="0"/>
          <ac:picMkLst>
            <pc:docMk/>
            <pc:sldMk cId="4061422778" sldId="256"/>
            <ac:picMk id="11" creationId="{A0F0C3B6-855C-215D-ECB1-057BE8FA2D87}"/>
          </ac:picMkLst>
        </pc:picChg>
        <pc:picChg chg="del">
          <ac:chgData name="El Bush" userId="S::el@marketingcopilot.com::ab2aecbe-a0b2-4f96-a983-fff95473def0" providerId="AD" clId="Web-{C1C56D54-62D3-C1D6-B2CC-B257438528B3}" dt="2026-07-14T14:30:18.241" v="1"/>
          <ac:picMkLst>
            <pc:docMk/>
            <pc:sldMk cId="4061422778" sldId="256"/>
            <ac:picMk id="12" creationId="{774B5E02-10B1-6170-5CB4-CA8419D831E8}"/>
          </ac:picMkLst>
        </pc:picChg>
      </pc:sldChg>
      <pc:sldChg chg="del">
        <pc:chgData name="El Bush" userId="S::el@marketingcopilot.com::ab2aecbe-a0b2-4f96-a983-fff95473def0" providerId="AD" clId="Web-{C1C56D54-62D3-C1D6-B2CC-B257438528B3}" dt="2026-07-14T14:31:29.851" v="13"/>
        <pc:sldMkLst>
          <pc:docMk/>
          <pc:sldMk cId="136268502" sldId="512"/>
        </pc:sldMkLst>
      </pc:sldChg>
      <pc:sldChg chg="del">
        <pc:chgData name="El Bush" userId="S::el@marketingcopilot.com::ab2aecbe-a0b2-4f96-a983-fff95473def0" providerId="AD" clId="Web-{C1C56D54-62D3-C1D6-B2CC-B257438528B3}" dt="2026-07-14T14:32:11.960" v="17"/>
        <pc:sldMkLst>
          <pc:docMk/>
          <pc:sldMk cId="824548863" sldId="518"/>
        </pc:sldMkLst>
      </pc:sldChg>
      <pc:sldChg chg="del">
        <pc:chgData name="El Bush" userId="S::el@marketingcopilot.com::ab2aecbe-a0b2-4f96-a983-fff95473def0" providerId="AD" clId="Web-{C1C56D54-62D3-C1D6-B2CC-B257438528B3}" dt="2026-07-14T14:33:36.695" v="28"/>
        <pc:sldMkLst>
          <pc:docMk/>
          <pc:sldMk cId="3510726380" sldId="527"/>
        </pc:sldMkLst>
      </pc:sldChg>
      <pc:sldChg chg="del">
        <pc:chgData name="El Bush" userId="S::el@marketingcopilot.com::ab2aecbe-a0b2-4f96-a983-fff95473def0" providerId="AD" clId="Web-{C1C56D54-62D3-C1D6-B2CC-B257438528B3}" dt="2026-07-14T14:32:31.116" v="18"/>
        <pc:sldMkLst>
          <pc:docMk/>
          <pc:sldMk cId="2374844750" sldId="528"/>
        </pc:sldMkLst>
      </pc:sldChg>
      <pc:sldChg chg="del">
        <pc:chgData name="El Bush" userId="S::el@marketingcopilot.com::ab2aecbe-a0b2-4f96-a983-fff95473def0" providerId="AD" clId="Web-{C1C56D54-62D3-C1D6-B2CC-B257438528B3}" dt="2026-07-14T14:33:55.523" v="31"/>
        <pc:sldMkLst>
          <pc:docMk/>
          <pc:sldMk cId="1147071734" sldId="529"/>
        </pc:sldMkLst>
      </pc:sldChg>
      <pc:sldChg chg="del">
        <pc:chgData name="El Bush" userId="S::el@marketingcopilot.com::ab2aecbe-a0b2-4f96-a983-fff95473def0" providerId="AD" clId="Web-{C1C56D54-62D3-C1D6-B2CC-B257438528B3}" dt="2026-07-14T14:34:02.132" v="32"/>
        <pc:sldMkLst>
          <pc:docMk/>
          <pc:sldMk cId="2053157475" sldId="530"/>
        </pc:sldMkLst>
      </pc:sldChg>
      <pc:sldChg chg="modSp">
        <pc:chgData name="El Bush" userId="S::el@marketingcopilot.com::ab2aecbe-a0b2-4f96-a983-fff95473def0" providerId="AD" clId="Web-{C1C56D54-62D3-C1D6-B2CC-B257438528B3}" dt="2026-07-14T14:33:13.554" v="24" actId="20577"/>
        <pc:sldMkLst>
          <pc:docMk/>
          <pc:sldMk cId="1847981029" sldId="546"/>
        </pc:sldMkLst>
        <pc:spChg chg="mod">
          <ac:chgData name="El Bush" userId="S::el@marketingcopilot.com::ab2aecbe-a0b2-4f96-a983-fff95473def0" providerId="AD" clId="Web-{C1C56D54-62D3-C1D6-B2CC-B257438528B3}" dt="2026-07-14T14:33:13.554" v="24" actId="20577"/>
          <ac:spMkLst>
            <pc:docMk/>
            <pc:sldMk cId="1847981029" sldId="546"/>
            <ac:spMk id="5" creationId="{B3A0884B-9FE8-D8DE-F7F1-37468D3EEA60}"/>
          </ac:spMkLst>
        </pc:spChg>
      </pc:sldChg>
      <pc:sldChg chg="modSp">
        <pc:chgData name="El Bush" userId="S::el@marketingcopilot.com::ab2aecbe-a0b2-4f96-a983-fff95473def0" providerId="AD" clId="Web-{C1C56D54-62D3-C1D6-B2CC-B257438528B3}" dt="2026-07-14T14:33:02.398" v="21" actId="20577"/>
        <pc:sldMkLst>
          <pc:docMk/>
          <pc:sldMk cId="3229376618" sldId="547"/>
        </pc:sldMkLst>
        <pc:spChg chg="mod">
          <ac:chgData name="El Bush" userId="S::el@marketingcopilot.com::ab2aecbe-a0b2-4f96-a983-fff95473def0" providerId="AD" clId="Web-{C1C56D54-62D3-C1D6-B2CC-B257438528B3}" dt="2026-07-14T14:33:02.398" v="21" actId="20577"/>
          <ac:spMkLst>
            <pc:docMk/>
            <pc:sldMk cId="3229376618" sldId="547"/>
            <ac:spMk id="5" creationId="{F4AC9F8D-70C8-44B1-9BDD-267B76ACEDE3}"/>
          </ac:spMkLst>
        </pc:spChg>
      </pc:sldChg>
      <pc:sldChg chg="modSp">
        <pc:chgData name="El Bush" userId="S::el@marketingcopilot.com::ab2aecbe-a0b2-4f96-a983-fff95473def0" providerId="AD" clId="Web-{C1C56D54-62D3-C1D6-B2CC-B257438528B3}" dt="2026-07-14T14:33:21.945" v="27" actId="20577"/>
        <pc:sldMkLst>
          <pc:docMk/>
          <pc:sldMk cId="3127151824" sldId="548"/>
        </pc:sldMkLst>
        <pc:spChg chg="mod">
          <ac:chgData name="El Bush" userId="S::el@marketingcopilot.com::ab2aecbe-a0b2-4f96-a983-fff95473def0" providerId="AD" clId="Web-{C1C56D54-62D3-C1D6-B2CC-B257438528B3}" dt="2026-07-14T14:33:21.945" v="27" actId="20577"/>
          <ac:spMkLst>
            <pc:docMk/>
            <pc:sldMk cId="3127151824" sldId="548"/>
            <ac:spMk id="5" creationId="{AD44497C-4A42-BEFF-92A8-CBF3EE6BD4C7}"/>
          </ac:spMkLst>
        </pc:spChg>
      </pc:sldChg>
      <pc:sldChg chg="add ord">
        <pc:chgData name="El Bush" userId="S::el@marketingcopilot.com::ab2aecbe-a0b2-4f96-a983-fff95473def0" providerId="AD" clId="Web-{C1C56D54-62D3-C1D6-B2CC-B257438528B3}" dt="2026-07-14T14:31:32.835" v="15"/>
        <pc:sldMkLst>
          <pc:docMk/>
          <pc:sldMk cId="136268502" sldId="549"/>
        </pc:sldMkLst>
      </pc:sldChg>
      <pc:sldChg chg="add">
        <pc:chgData name="El Bush" userId="S::el@marketingcopilot.com::ab2aecbe-a0b2-4f96-a983-fff95473def0" providerId="AD" clId="Web-{C1C56D54-62D3-C1D6-B2CC-B257438528B3}" dt="2026-07-14T14:32:10.351" v="16"/>
        <pc:sldMkLst>
          <pc:docMk/>
          <pc:sldMk cId="2286997434" sldId="550"/>
        </pc:sldMkLst>
      </pc:sldChg>
      <pc:sldChg chg="modSp add">
        <pc:chgData name="El Bush" userId="S::el@marketingcopilot.com::ab2aecbe-a0b2-4f96-a983-fff95473def0" providerId="AD" clId="Web-{C1C56D54-62D3-C1D6-B2CC-B257438528B3}" dt="2026-07-14T14:34:26.851" v="35" actId="1076"/>
        <pc:sldMkLst>
          <pc:docMk/>
          <pc:sldMk cId="2660396988" sldId="551"/>
        </pc:sldMkLst>
        <pc:spChg chg="mod">
          <ac:chgData name="El Bush" userId="S::el@marketingcopilot.com::ab2aecbe-a0b2-4f96-a983-fff95473def0" providerId="AD" clId="Web-{C1C56D54-62D3-C1D6-B2CC-B257438528B3}" dt="2026-07-14T14:34:26.851" v="35" actId="1076"/>
          <ac:spMkLst>
            <pc:docMk/>
            <pc:sldMk cId="2660396988" sldId="551"/>
            <ac:spMk id="2" creationId="{9367657C-7096-0D19-06AC-398BB1B09C67}"/>
          </ac:spMkLst>
        </pc:spChg>
      </pc:sldChg>
      <pc:sldChg chg="add ord">
        <pc:chgData name="El Bush" userId="S::el@marketingcopilot.com::ab2aecbe-a0b2-4f96-a983-fff95473def0" providerId="AD" clId="Web-{C1C56D54-62D3-C1D6-B2CC-B257438528B3}" dt="2026-07-14T14:33:39.289" v="30"/>
        <pc:sldMkLst>
          <pc:docMk/>
          <pc:sldMk cId="3510726380" sldId="552"/>
        </pc:sldMkLst>
      </pc:sldChg>
      <pc:sldChg chg="modSp add ord">
        <pc:chgData name="El Bush" userId="S::el@marketingcopilot.com::ab2aecbe-a0b2-4f96-a983-fff95473def0" providerId="AD" clId="Web-{C1C56D54-62D3-C1D6-B2CC-B257438528B3}" dt="2026-07-14T14:34:45.226" v="37" actId="1076"/>
        <pc:sldMkLst>
          <pc:docMk/>
          <pc:sldMk cId="3665316034" sldId="553"/>
        </pc:sldMkLst>
        <pc:spChg chg="mod">
          <ac:chgData name="El Bush" userId="S::el@marketingcopilot.com::ab2aecbe-a0b2-4f96-a983-fff95473def0" providerId="AD" clId="Web-{C1C56D54-62D3-C1D6-B2CC-B257438528B3}" dt="2026-07-14T14:34:45.226" v="37" actId="1076"/>
          <ac:spMkLst>
            <pc:docMk/>
            <pc:sldMk cId="3665316034" sldId="553"/>
            <ac:spMk id="2" creationId="{8AB72ED6-A01B-BB8B-94D3-F1150F530BCD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6B2AB4F-A192-3545-8EF9-E325F13462B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3809840-61EB-0342-AA68-9448E55B2F4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598F3BB-F397-8343-A68E-A42E99E4429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764B22-6B1C-C845-B23F-15789EB2C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3159079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E53373-5B75-441D-8C30-CC490FAE8AF3}" type="datetimeFigureOut">
              <a:rPr lang="en-ID" smtClean="0"/>
              <a:t>08/09/2026</a:t>
            </a:fld>
            <a:endParaRPr lang="en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0E1386-84C7-46BC-A6B4-A7275175E746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1016630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5837AE-6974-455F-6C79-48F9D07F97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8D25EBC-1717-78EF-AEE5-5E82FB97D8A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33D971E-79F0-3769-CFC9-0ECF8B989C6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0342407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0AACAA-9E31-B606-56CF-5C8B51B2F5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B562BE3-1CBB-C476-F083-EB3DD5CB2EF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3AE534B-E5BB-14B9-3AF2-A3DFFE3243C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b="1"/>
              <a:t>Bottom line:</a:t>
            </a:r>
            <a:br>
              <a:rPr lang="en-CA"/>
            </a:br>
            <a:r>
              <a:rPr lang="en-CA"/>
              <a:t>These are common gaps in Business Central environments today</a:t>
            </a:r>
          </a:p>
          <a:p>
            <a:endParaRPr lang="en-CA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72E393F-5F8B-0EA6-6BE5-BF89AD5BA3C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0E1386-84C7-46BC-A6B4-A7275175E746}" type="slidenum">
              <a:rPr lang="en-ID" smtClean="0"/>
              <a:t>5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7388751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F9EDBB-4463-0A3C-B629-3F87B272D1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C35E680-CA21-8BB3-5FA7-C87CE6AC586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F8F9B58-F017-72ED-74A9-212FDEF6546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ID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9E8BF5-096B-8EA5-2130-BEB8C23B0F6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0E1386-84C7-46BC-A6B4-A7275175E746}" type="slidenum">
              <a:rPr lang="en-ID" smtClean="0"/>
              <a:t>10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7259746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Top Corners Rounded 1">
            <a:extLst>
              <a:ext uri="{FF2B5EF4-FFF2-40B4-BE49-F238E27FC236}">
                <a16:creationId xmlns:a16="http://schemas.microsoft.com/office/drawing/2014/main" id="{AF4083D6-7DE6-07B5-A910-33D0D695BC90}"/>
              </a:ext>
            </a:extLst>
          </p:cNvPr>
          <p:cNvSpPr/>
          <p:nvPr userDrawn="1"/>
        </p:nvSpPr>
        <p:spPr>
          <a:xfrm rot="5400000">
            <a:off x="838200" y="-838200"/>
            <a:ext cx="6858000" cy="8534404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rgbClr val="0B4964"/>
              </a:gs>
              <a:gs pos="100000">
                <a:srgbClr val="28ADBB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6" name="Picture 5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ABF04508-EBF0-D923-5820-A09DE0CB0BD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859108" y="175846"/>
            <a:ext cx="2182080" cy="491169"/>
          </a:xfrm>
          <a:prstGeom prst="rect">
            <a:avLst/>
          </a:prstGeom>
        </p:spPr>
      </p:pic>
      <p:sp>
        <p:nvSpPr>
          <p:cNvPr id="249" name="Picture Placeholder 5">
            <a:extLst>
              <a:ext uri="{FF2B5EF4-FFF2-40B4-BE49-F238E27FC236}">
                <a16:creationId xmlns:a16="http://schemas.microsoft.com/office/drawing/2014/main" id="{F288F3F2-EC68-5BFC-283D-5CA7D2317A3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345723" y="2159000"/>
            <a:ext cx="6543065" cy="4523154"/>
          </a:xfrm>
          <a:prstGeom prst="rect">
            <a:avLst/>
          </a:prstGeom>
          <a:noFill/>
        </p:spPr>
        <p:txBody>
          <a:bodyPr wrap="square" anchor="ctr">
            <a:noAutofit/>
          </a:bodyPr>
          <a:lstStyle>
            <a:lvl1pPr marL="0" indent="0" algn="ctr">
              <a:buNone/>
              <a:defRPr sz="1000">
                <a:latin typeface="+mj-lt"/>
              </a:defRPr>
            </a:lvl1pPr>
          </a:lstStyle>
          <a:p>
            <a:r>
              <a:rPr lang="en-US"/>
              <a:t>Click icon to add picture</a:t>
            </a:r>
            <a:endParaRPr lang="en-ID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D600BBD5-F8AB-DB9F-036A-C9E5B07BA0E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52450" y="1852613"/>
            <a:ext cx="5543550" cy="2122487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6600" b="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Y</a:t>
            </a:r>
            <a:r>
              <a:rPr lang="en-ID"/>
              <a:t>our Title Here</a:t>
            </a:r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00CF0751-5F5F-D049-A9C9-4FEC014AE15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5313" y="4699000"/>
            <a:ext cx="5500687" cy="30638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/>
              <a:t>Your text and information here</a:t>
            </a:r>
            <a:endParaRPr lang="en-ID"/>
          </a:p>
        </p:txBody>
      </p:sp>
      <p:cxnSp>
        <p:nvCxnSpPr>
          <p:cNvPr id="250" name="Straight Connector 249">
            <a:extLst>
              <a:ext uri="{FF2B5EF4-FFF2-40B4-BE49-F238E27FC236}">
                <a16:creationId xmlns:a16="http://schemas.microsoft.com/office/drawing/2014/main" id="{E3E8D073-5A4D-62E8-6867-B50782DC9624}"/>
              </a:ext>
            </a:extLst>
          </p:cNvPr>
          <p:cNvCxnSpPr/>
          <p:nvPr userDrawn="1"/>
        </p:nvCxnSpPr>
        <p:spPr>
          <a:xfrm>
            <a:off x="660093" y="4243550"/>
            <a:ext cx="914400" cy="0"/>
          </a:xfrm>
          <a:prstGeom prst="line">
            <a:avLst/>
          </a:prstGeom>
          <a:ln w="635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A grey circle with a black background&#10;&#10;Description automatically generated">
            <a:extLst>
              <a:ext uri="{FF2B5EF4-FFF2-40B4-BE49-F238E27FC236}">
                <a16:creationId xmlns:a16="http://schemas.microsoft.com/office/drawing/2014/main" id="{3246353A-1288-7130-7CE9-D0A2D80587D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690082" y="-347020"/>
            <a:ext cx="2182081" cy="1557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55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_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350C927-29C3-73C5-829C-F9F1D5B922C8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A5F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02025B2A-B7E8-C757-F73D-5AE5A823000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633558" y="776450"/>
            <a:ext cx="2972972" cy="669192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70F551E-C951-DC2E-B7C4-05170ABEB92B}"/>
              </a:ext>
            </a:extLst>
          </p:cNvPr>
          <p:cNvCxnSpPr>
            <a:cxnSpLocks/>
          </p:cNvCxnSpPr>
          <p:nvPr userDrawn="1"/>
        </p:nvCxnSpPr>
        <p:spPr>
          <a:xfrm>
            <a:off x="5638800" y="4315827"/>
            <a:ext cx="914400" cy="0"/>
          </a:xfrm>
          <a:prstGeom prst="line">
            <a:avLst/>
          </a:prstGeom>
          <a:ln w="635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ound Single Corner Rectangle 19">
            <a:extLst>
              <a:ext uri="{FF2B5EF4-FFF2-40B4-BE49-F238E27FC236}">
                <a16:creationId xmlns:a16="http://schemas.microsoft.com/office/drawing/2014/main" id="{C1B5816C-9921-D547-9625-B0CA823693D8}"/>
              </a:ext>
            </a:extLst>
          </p:cNvPr>
          <p:cNvSpPr/>
          <p:nvPr userDrawn="1"/>
        </p:nvSpPr>
        <p:spPr>
          <a:xfrm>
            <a:off x="0" y="4721902"/>
            <a:ext cx="3837482" cy="2136099"/>
          </a:xfrm>
          <a:prstGeom prst="round1Rect">
            <a:avLst>
              <a:gd name="adj" fmla="val 50000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 Single Corner Rectangle 20">
            <a:extLst>
              <a:ext uri="{FF2B5EF4-FFF2-40B4-BE49-F238E27FC236}">
                <a16:creationId xmlns:a16="http://schemas.microsoft.com/office/drawing/2014/main" id="{E048EDAF-1EA6-1C28-A907-6A02EDEE4E34}"/>
              </a:ext>
            </a:extLst>
          </p:cNvPr>
          <p:cNvSpPr/>
          <p:nvPr userDrawn="1"/>
        </p:nvSpPr>
        <p:spPr>
          <a:xfrm rot="10800000">
            <a:off x="9411628" y="-2"/>
            <a:ext cx="2780368" cy="3429001"/>
          </a:xfrm>
          <a:prstGeom prst="round1Rect">
            <a:avLst>
              <a:gd name="adj" fmla="val 50000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 Placeholder 13">
            <a:extLst>
              <a:ext uri="{FF2B5EF4-FFF2-40B4-BE49-F238E27FC236}">
                <a16:creationId xmlns:a16="http://schemas.microsoft.com/office/drawing/2014/main" id="{69F767C4-5E7B-D01F-47F1-533349C914A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8323" y="2967038"/>
            <a:ext cx="11575354" cy="923925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5400" b="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Your Title Here</a:t>
            </a:r>
          </a:p>
        </p:txBody>
      </p:sp>
      <p:pic>
        <p:nvPicPr>
          <p:cNvPr id="3" name="Picture 2" descr="A white circle with black background&#10;&#10;Description automatically generated">
            <a:extLst>
              <a:ext uri="{FF2B5EF4-FFF2-40B4-BE49-F238E27FC236}">
                <a16:creationId xmlns:a16="http://schemas.microsoft.com/office/drawing/2014/main" id="{09D15B8F-B77D-EAFE-5DFD-6367F2A9860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606534" y="-4"/>
            <a:ext cx="3113418" cy="2222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45699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lide 14 - Layout Desig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: Single Corner Rounded 3">
            <a:extLst>
              <a:ext uri="{FF2B5EF4-FFF2-40B4-BE49-F238E27FC236}">
                <a16:creationId xmlns:a16="http://schemas.microsoft.com/office/drawing/2014/main" id="{4B9183FD-DDA7-79E2-CCFD-007DF1BDD479}"/>
              </a:ext>
            </a:extLst>
          </p:cNvPr>
          <p:cNvSpPr/>
          <p:nvPr userDrawn="1"/>
        </p:nvSpPr>
        <p:spPr>
          <a:xfrm rot="5400000">
            <a:off x="-698502" y="698499"/>
            <a:ext cx="6858001" cy="5461001"/>
          </a:xfrm>
          <a:prstGeom prst="round1Rect">
            <a:avLst/>
          </a:prstGeom>
          <a:gradFill>
            <a:gsLst>
              <a:gs pos="0">
                <a:srgbClr val="0B4964"/>
              </a:gs>
              <a:gs pos="100000">
                <a:srgbClr val="28ADBB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EB060C69-CC01-2D9A-BAC8-35F85173AEEF}"/>
              </a:ext>
            </a:extLst>
          </p:cNvPr>
          <p:cNvSpPr/>
          <p:nvPr userDrawn="1"/>
        </p:nvSpPr>
        <p:spPr>
          <a:xfrm flipV="1">
            <a:off x="11586813" y="6762425"/>
            <a:ext cx="296864" cy="30512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6FB05B9-3733-7832-FE8D-5B62F297AB12}"/>
              </a:ext>
            </a:extLst>
          </p:cNvPr>
          <p:cNvSpPr txBox="1"/>
          <p:nvPr userDrawn="1"/>
        </p:nvSpPr>
        <p:spPr>
          <a:xfrm>
            <a:off x="11534076" y="6477000"/>
            <a:ext cx="40233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8D306C64-A229-4ED1-9388-6317D6CEA526}" type="slidenum">
              <a:rPr lang="en-US" sz="1100" smtClean="0">
                <a:solidFill>
                  <a:schemeClr val="tx2"/>
                </a:solidFill>
              </a:rPr>
              <a:pPr algn="ctr"/>
              <a:t>‹#›</a:t>
            </a:fld>
            <a:endParaRPr lang="en-US" sz="1100">
              <a:solidFill>
                <a:schemeClr val="tx2"/>
              </a:solidFill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37D1EC7-F291-03C7-6B16-AF8D09708E5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7049" y="287339"/>
            <a:ext cx="3905251" cy="140176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000" b="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Your Title Here</a:t>
            </a:r>
            <a:endParaRPr lang="en-ID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3320969-3349-78A0-A86E-C7AA5C2C85B6}"/>
              </a:ext>
            </a:extLst>
          </p:cNvPr>
          <p:cNvCxnSpPr/>
          <p:nvPr userDrawn="1"/>
        </p:nvCxnSpPr>
        <p:spPr>
          <a:xfrm>
            <a:off x="527049" y="2103438"/>
            <a:ext cx="914400" cy="0"/>
          </a:xfrm>
          <a:prstGeom prst="line">
            <a:avLst/>
          </a:prstGeom>
          <a:ln w="635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2">
            <a:extLst>
              <a:ext uri="{FF2B5EF4-FFF2-40B4-BE49-F238E27FC236}">
                <a16:creationId xmlns:a16="http://schemas.microsoft.com/office/drawing/2014/main" id="{424B574C-1D74-30B2-0B41-CE7B770F1BD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27050" y="2103438"/>
            <a:ext cx="3905250" cy="40005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000" b="1">
                <a:solidFill>
                  <a:schemeClr val="bg2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65" name="Picture Placeholder 64">
            <a:extLst>
              <a:ext uri="{FF2B5EF4-FFF2-40B4-BE49-F238E27FC236}">
                <a16:creationId xmlns:a16="http://schemas.microsoft.com/office/drawing/2014/main" id="{C5429EA4-79D6-65FD-F22A-56BFD08C8D9E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3499936" y="130563"/>
            <a:ext cx="1732301" cy="1712477"/>
          </a:xfrm>
          <a:custGeom>
            <a:avLst/>
            <a:gdLst>
              <a:gd name="connsiteX0" fmla="*/ 0 w 1732301"/>
              <a:gd name="connsiteY0" fmla="*/ 0 h 1712477"/>
              <a:gd name="connsiteX1" fmla="*/ 1732301 w 1732301"/>
              <a:gd name="connsiteY1" fmla="*/ 0 h 1712477"/>
              <a:gd name="connsiteX2" fmla="*/ 1732301 w 1732301"/>
              <a:gd name="connsiteY2" fmla="*/ 1712477 h 1712477"/>
              <a:gd name="connsiteX3" fmla="*/ 0 w 1732301"/>
              <a:gd name="connsiteY3" fmla="*/ 1712477 h 1712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32301" h="1712477">
                <a:moveTo>
                  <a:pt x="0" y="0"/>
                </a:moveTo>
                <a:lnTo>
                  <a:pt x="1732301" y="0"/>
                </a:lnTo>
                <a:lnTo>
                  <a:pt x="1732301" y="1712477"/>
                </a:lnTo>
                <a:lnTo>
                  <a:pt x="0" y="1712477"/>
                </a:lnTo>
                <a:close/>
              </a:path>
            </a:pathLst>
          </a:custGeom>
          <a:noFill/>
          <a:effectLst/>
        </p:spPr>
        <p:txBody>
          <a:bodyPr wrap="square" anchor="ctr">
            <a:noAutofit/>
          </a:bodyPr>
          <a:lstStyle>
            <a:lvl1pPr marL="0" indent="0" algn="ctr">
              <a:buNone/>
              <a:defRPr sz="1000"/>
            </a:lvl1pPr>
          </a:lstStyle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9777917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_Title">
    <p:bg>
      <p:bgPr>
        <a:solidFill>
          <a:srgbClr val="1A5F7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94EF29F7-4E46-7D8C-E499-7AA61AC5E28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507163" y="1906588"/>
            <a:ext cx="5381625" cy="1754187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5400" b="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Your Title Here</a:t>
            </a:r>
            <a:endParaRPr lang="en-ID"/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6F0C0F6A-29C3-8E98-0C34-7902ECFB0AF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507163" y="4384675"/>
            <a:ext cx="3552825" cy="56673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Your text and information here</a:t>
            </a:r>
            <a:endParaRPr lang="en-ID"/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1199041F-B592-A0DB-9E32-B7F0E4F4969B}"/>
              </a:ext>
            </a:extLst>
          </p:cNvPr>
          <p:cNvSpPr/>
          <p:nvPr userDrawn="1"/>
        </p:nvSpPr>
        <p:spPr>
          <a:xfrm flipV="1">
            <a:off x="11586813" y="6762425"/>
            <a:ext cx="296864" cy="305128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16" name="TextBox 615">
            <a:extLst>
              <a:ext uri="{FF2B5EF4-FFF2-40B4-BE49-F238E27FC236}">
                <a16:creationId xmlns:a16="http://schemas.microsoft.com/office/drawing/2014/main" id="{7121248B-0BBC-C764-9D48-3F6C0D70262C}"/>
              </a:ext>
            </a:extLst>
          </p:cNvPr>
          <p:cNvSpPr txBox="1"/>
          <p:nvPr userDrawn="1"/>
        </p:nvSpPr>
        <p:spPr>
          <a:xfrm>
            <a:off x="11534076" y="6477000"/>
            <a:ext cx="40233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8D306C64-A229-4ED1-9388-6317D6CEA526}" type="slidenum">
              <a:rPr lang="en-US" sz="1100" smtClean="0">
                <a:solidFill>
                  <a:schemeClr val="bg2"/>
                </a:solidFill>
              </a:rPr>
              <a:pPr algn="ctr"/>
              <a:t>‹#›</a:t>
            </a:fld>
            <a:endParaRPr lang="en-US" sz="1100">
              <a:solidFill>
                <a:schemeClr val="bg2"/>
              </a:solidFill>
            </a:endParaRP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8F41E43-4DB8-9330-F2AE-2C343D2FC3C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41314" y="1182687"/>
            <a:ext cx="5840415" cy="4492626"/>
          </a:xfrm>
          <a:custGeom>
            <a:avLst/>
            <a:gdLst>
              <a:gd name="connsiteX0" fmla="*/ 0 w 5840415"/>
              <a:gd name="connsiteY0" fmla="*/ 0 h 4492626"/>
              <a:gd name="connsiteX1" fmla="*/ 5840415 w 5840415"/>
              <a:gd name="connsiteY1" fmla="*/ 0 h 4492626"/>
              <a:gd name="connsiteX2" fmla="*/ 5840415 w 5840415"/>
              <a:gd name="connsiteY2" fmla="*/ 4492626 h 4492626"/>
              <a:gd name="connsiteX3" fmla="*/ 0 w 5840415"/>
              <a:gd name="connsiteY3" fmla="*/ 4492626 h 4492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40415" h="4492626">
                <a:moveTo>
                  <a:pt x="0" y="0"/>
                </a:moveTo>
                <a:lnTo>
                  <a:pt x="5840415" y="0"/>
                </a:lnTo>
                <a:lnTo>
                  <a:pt x="5840415" y="4492626"/>
                </a:lnTo>
                <a:lnTo>
                  <a:pt x="0" y="4492626"/>
                </a:ln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 marL="0" indent="0" algn="ctr">
              <a:buNone/>
              <a:defRPr sz="1000">
                <a:latin typeface="+mj-lt"/>
              </a:defRPr>
            </a:lvl1pPr>
          </a:lstStyle>
          <a:p>
            <a:r>
              <a:rPr lang="en-US"/>
              <a:t>Click icon to add picture</a:t>
            </a:r>
            <a:endParaRPr lang="en-ID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0C359BD-0F93-1FD5-0641-B281C050DAD3}"/>
              </a:ext>
            </a:extLst>
          </p:cNvPr>
          <p:cNvCxnSpPr/>
          <p:nvPr userDrawn="1"/>
        </p:nvCxnSpPr>
        <p:spPr>
          <a:xfrm>
            <a:off x="6615557" y="3929265"/>
            <a:ext cx="914400" cy="0"/>
          </a:xfrm>
          <a:prstGeom prst="line">
            <a:avLst/>
          </a:prstGeom>
          <a:ln w="635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Grafik 17" descr="Ein Bild, das Schrift, Text, Grafiken, Grafikdesign enthält.&#10;&#10;Automatisch generierte Beschreibung">
            <a:extLst>
              <a:ext uri="{FF2B5EF4-FFF2-40B4-BE49-F238E27FC236}">
                <a16:creationId xmlns:a16="http://schemas.microsoft.com/office/drawing/2014/main" id="{64B8009B-EDD4-C182-08DF-965290C627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032707" y="427860"/>
            <a:ext cx="1856081" cy="410400"/>
          </a:xfrm>
          <a:prstGeom prst="rect">
            <a:avLst/>
          </a:prstGeom>
        </p:spPr>
      </p:pic>
      <p:pic>
        <p:nvPicPr>
          <p:cNvPr id="2" name="Picture 1" descr="A white circle with black background&#10;&#10;Description automatically generated">
            <a:extLst>
              <a:ext uri="{FF2B5EF4-FFF2-40B4-BE49-F238E27FC236}">
                <a16:creationId xmlns:a16="http://schemas.microsoft.com/office/drawing/2014/main" id="{EB9C1630-34BA-69DF-3C7B-B4E56894803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871967" y="-147755"/>
            <a:ext cx="2188021" cy="1561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605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out M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Top Corners Rounded 1">
            <a:extLst>
              <a:ext uri="{FF2B5EF4-FFF2-40B4-BE49-F238E27FC236}">
                <a16:creationId xmlns:a16="http://schemas.microsoft.com/office/drawing/2014/main" id="{B4233547-E44C-9843-760F-5632E0CE8E2F}"/>
              </a:ext>
            </a:extLst>
          </p:cNvPr>
          <p:cNvSpPr/>
          <p:nvPr userDrawn="1"/>
        </p:nvSpPr>
        <p:spPr>
          <a:xfrm>
            <a:off x="608013" y="2514600"/>
            <a:ext cx="5183187" cy="4343400"/>
          </a:xfrm>
          <a:prstGeom prst="round2SameRect">
            <a:avLst/>
          </a:prstGeom>
          <a:solidFill>
            <a:srgbClr val="1A5F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5" name="Picture 4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817093C2-FE6D-F4C8-662F-6643BD13218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059988" y="427860"/>
            <a:ext cx="1828800" cy="411648"/>
          </a:xfrm>
          <a:prstGeom prst="rect">
            <a:avLst/>
          </a:prstGeom>
        </p:spPr>
      </p:pic>
      <p:sp>
        <p:nvSpPr>
          <p:cNvPr id="63" name="Oval 62">
            <a:extLst>
              <a:ext uri="{FF2B5EF4-FFF2-40B4-BE49-F238E27FC236}">
                <a16:creationId xmlns:a16="http://schemas.microsoft.com/office/drawing/2014/main" id="{62AD2A45-E07A-30FB-BD3E-3C2B290181DB}"/>
              </a:ext>
            </a:extLst>
          </p:cNvPr>
          <p:cNvSpPr/>
          <p:nvPr userDrawn="1"/>
        </p:nvSpPr>
        <p:spPr>
          <a:xfrm flipV="1">
            <a:off x="11586813" y="6762425"/>
            <a:ext cx="296864" cy="305128"/>
          </a:xfrm>
          <a:prstGeom prst="ellipse">
            <a:avLst/>
          </a:prstGeom>
          <a:solidFill>
            <a:srgbClr val="1A5F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16" name="TextBox 615">
            <a:extLst>
              <a:ext uri="{FF2B5EF4-FFF2-40B4-BE49-F238E27FC236}">
                <a16:creationId xmlns:a16="http://schemas.microsoft.com/office/drawing/2014/main" id="{F1DE549E-80BA-3844-B64B-4AE106ACB0D1}"/>
              </a:ext>
            </a:extLst>
          </p:cNvPr>
          <p:cNvSpPr txBox="1"/>
          <p:nvPr userDrawn="1"/>
        </p:nvSpPr>
        <p:spPr>
          <a:xfrm>
            <a:off x="11534076" y="6477000"/>
            <a:ext cx="40233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8D306C64-A229-4ED1-9388-6317D6CEA526}" type="slidenum">
              <a:rPr lang="en-US" sz="1100" smtClean="0">
                <a:solidFill>
                  <a:schemeClr val="tx2"/>
                </a:solidFill>
              </a:rPr>
              <a:pPr algn="ctr"/>
              <a:t>‹#›</a:t>
            </a:fld>
            <a:endParaRPr lang="en-US" sz="1100">
              <a:solidFill>
                <a:schemeClr val="tx2"/>
              </a:solidFill>
            </a:endParaRP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78B374A-7E29-C04D-F85F-9A48645FBA4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713119" y="1034409"/>
            <a:ext cx="2972977" cy="296525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000">
                <a:latin typeface="+mj-lt"/>
              </a:defRPr>
            </a:lvl1pPr>
          </a:lstStyle>
          <a:p>
            <a:r>
              <a:rPr lang="en-US"/>
              <a:t>Click icon to add picture</a:t>
            </a:r>
            <a:endParaRPr lang="en-ID"/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227A5D32-EB92-C3F1-3294-A3F4B3B79B0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99275" y="1692275"/>
            <a:ext cx="4687888" cy="70802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000" b="1">
                <a:latin typeface="+mj-lt"/>
              </a:defRPr>
            </a:lvl1pPr>
          </a:lstStyle>
          <a:p>
            <a:pPr lvl="0"/>
            <a:r>
              <a:rPr lang="en-US"/>
              <a:t>Your Title Here</a:t>
            </a:r>
            <a:endParaRPr lang="en-ID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4E0E4922-4A02-BB73-5A99-A0800A2E3F7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981423" y="5050226"/>
            <a:ext cx="3111277" cy="30638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/>
              <a:t>Your text and information here</a:t>
            </a:r>
            <a:endParaRPr lang="en-ID"/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2A2D56D1-9BD0-D70B-DCC7-FAEFE9C4CB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81423" y="5685546"/>
            <a:ext cx="3111277" cy="30638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/>
              <a:t>Your text and information here</a:t>
            </a:r>
            <a:endParaRPr lang="en-ID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DFF8FF08-29D2-01DD-7BF5-A1F63DEA1117}"/>
              </a:ext>
            </a:extLst>
          </p:cNvPr>
          <p:cNvCxnSpPr/>
          <p:nvPr userDrawn="1"/>
        </p:nvCxnSpPr>
        <p:spPr>
          <a:xfrm>
            <a:off x="7020924" y="2639568"/>
            <a:ext cx="914400" cy="0"/>
          </a:xfrm>
          <a:prstGeom prst="line">
            <a:avLst/>
          </a:prstGeom>
          <a:ln w="635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Group 3">
            <a:extLst>
              <a:ext uri="{FF2B5EF4-FFF2-40B4-BE49-F238E27FC236}">
                <a16:creationId xmlns:a16="http://schemas.microsoft.com/office/drawing/2014/main" id="{885F0B77-852B-9493-F030-B3800A2AF3DC}"/>
              </a:ext>
            </a:extLst>
          </p:cNvPr>
          <p:cNvGrpSpPr/>
          <p:nvPr userDrawn="1"/>
        </p:nvGrpSpPr>
        <p:grpSpPr>
          <a:xfrm>
            <a:off x="1444811" y="5066318"/>
            <a:ext cx="376182" cy="257616"/>
            <a:chOff x="1444811" y="5066612"/>
            <a:chExt cx="376182" cy="257616"/>
          </a:xfrm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2F5A0C8B-9B37-B63E-73EB-1D55B5B9B7C3}"/>
                </a:ext>
              </a:extLst>
            </p:cNvPr>
            <p:cNvSpPr/>
            <p:nvPr/>
          </p:nvSpPr>
          <p:spPr>
            <a:xfrm>
              <a:off x="1461407" y="5066612"/>
              <a:ext cx="343542" cy="172720"/>
            </a:xfrm>
            <a:custGeom>
              <a:avLst/>
              <a:gdLst>
                <a:gd name="connsiteX0" fmla="*/ 0 w 530954"/>
                <a:gd name="connsiteY0" fmla="*/ 0 h 252225"/>
                <a:gd name="connsiteX1" fmla="*/ 530954 w 530954"/>
                <a:gd name="connsiteY1" fmla="*/ 0 h 252225"/>
                <a:gd name="connsiteX2" fmla="*/ 277020 w 530954"/>
                <a:gd name="connsiteY2" fmla="*/ 247095 h 252225"/>
                <a:gd name="connsiteX3" fmla="*/ 253080 w 530954"/>
                <a:gd name="connsiteY3" fmla="*/ 247095 h 252225"/>
                <a:gd name="connsiteX4" fmla="*/ 0 w 530954"/>
                <a:gd name="connsiteY4" fmla="*/ 0 h 25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0954" h="252225">
                  <a:moveTo>
                    <a:pt x="0" y="0"/>
                  </a:moveTo>
                  <a:lnTo>
                    <a:pt x="530954" y="0"/>
                  </a:lnTo>
                  <a:lnTo>
                    <a:pt x="277020" y="247095"/>
                  </a:lnTo>
                  <a:cubicBezTo>
                    <a:pt x="270180" y="253935"/>
                    <a:pt x="259920" y="253935"/>
                    <a:pt x="253080" y="24709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ID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DA77C252-AEDD-F2D7-C42E-D2357A16162F}"/>
                </a:ext>
              </a:extLst>
            </p:cNvPr>
            <p:cNvSpPr/>
            <p:nvPr/>
          </p:nvSpPr>
          <p:spPr>
            <a:xfrm>
              <a:off x="1444811" y="5081835"/>
              <a:ext cx="107876" cy="226585"/>
            </a:xfrm>
            <a:custGeom>
              <a:avLst/>
              <a:gdLst>
                <a:gd name="connsiteX0" fmla="*/ 0 w 166725"/>
                <a:gd name="connsiteY0" fmla="*/ 0 h 330884"/>
                <a:gd name="connsiteX1" fmla="*/ 166725 w 166725"/>
                <a:gd name="connsiteY1" fmla="*/ 163304 h 330884"/>
                <a:gd name="connsiteX2" fmla="*/ 0 w 166725"/>
                <a:gd name="connsiteY2" fmla="*/ 330884 h 330884"/>
                <a:gd name="connsiteX3" fmla="*/ 0 w 166725"/>
                <a:gd name="connsiteY3" fmla="*/ 0 h 330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6725" h="330884">
                  <a:moveTo>
                    <a:pt x="0" y="0"/>
                  </a:moveTo>
                  <a:lnTo>
                    <a:pt x="166725" y="163304"/>
                  </a:lnTo>
                  <a:lnTo>
                    <a:pt x="0" y="3308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ID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7EBEF7EA-2D26-5429-2EF3-3A68303EAD3B}"/>
                </a:ext>
              </a:extLst>
            </p:cNvPr>
            <p:cNvSpPr/>
            <p:nvPr/>
          </p:nvSpPr>
          <p:spPr>
            <a:xfrm>
              <a:off x="1713117" y="5082420"/>
              <a:ext cx="107876" cy="225414"/>
            </a:xfrm>
            <a:custGeom>
              <a:avLst/>
              <a:gdLst>
                <a:gd name="connsiteX0" fmla="*/ 166725 w 166725"/>
                <a:gd name="connsiteY0" fmla="*/ 0 h 329174"/>
                <a:gd name="connsiteX1" fmla="*/ 166725 w 166725"/>
                <a:gd name="connsiteY1" fmla="*/ 329174 h 329174"/>
                <a:gd name="connsiteX2" fmla="*/ 0 w 166725"/>
                <a:gd name="connsiteY2" fmla="*/ 162449 h 329174"/>
                <a:gd name="connsiteX3" fmla="*/ 166725 w 166725"/>
                <a:gd name="connsiteY3" fmla="*/ 0 h 329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6725" h="329174">
                  <a:moveTo>
                    <a:pt x="166725" y="0"/>
                  </a:moveTo>
                  <a:lnTo>
                    <a:pt x="166725" y="329174"/>
                  </a:lnTo>
                  <a:lnTo>
                    <a:pt x="0" y="162449"/>
                  </a:lnTo>
                  <a:lnTo>
                    <a:pt x="16672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ID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11A4080A-6E16-894F-7DD8-CBA4A5B31799}"/>
                </a:ext>
              </a:extLst>
            </p:cNvPr>
            <p:cNvSpPr/>
            <p:nvPr/>
          </p:nvSpPr>
          <p:spPr>
            <a:xfrm>
              <a:off x="1460854" y="5210057"/>
              <a:ext cx="344649" cy="114171"/>
            </a:xfrm>
            <a:custGeom>
              <a:avLst/>
              <a:gdLst>
                <a:gd name="connsiteX0" fmla="*/ 166725 w 532665"/>
                <a:gd name="connsiteY0" fmla="*/ 0 h 166725"/>
                <a:gd name="connsiteX1" fmla="*/ 230850 w 532665"/>
                <a:gd name="connsiteY1" fmla="*/ 62416 h 166725"/>
                <a:gd name="connsiteX2" fmla="*/ 266760 w 532665"/>
                <a:gd name="connsiteY2" fmla="*/ 76951 h 166725"/>
                <a:gd name="connsiteX3" fmla="*/ 302670 w 532665"/>
                <a:gd name="connsiteY3" fmla="*/ 62416 h 166725"/>
                <a:gd name="connsiteX4" fmla="*/ 366796 w 532665"/>
                <a:gd name="connsiteY4" fmla="*/ 0 h 166725"/>
                <a:gd name="connsiteX5" fmla="*/ 532665 w 532665"/>
                <a:gd name="connsiteY5" fmla="*/ 166725 h 166725"/>
                <a:gd name="connsiteX6" fmla="*/ 0 w 532665"/>
                <a:gd name="connsiteY6" fmla="*/ 166725 h 166725"/>
                <a:gd name="connsiteX7" fmla="*/ 166725 w 532665"/>
                <a:gd name="connsiteY7" fmla="*/ 0 h 166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2665" h="166725">
                  <a:moveTo>
                    <a:pt x="166725" y="0"/>
                  </a:moveTo>
                  <a:lnTo>
                    <a:pt x="230850" y="62416"/>
                  </a:lnTo>
                  <a:cubicBezTo>
                    <a:pt x="241110" y="71820"/>
                    <a:pt x="253936" y="76951"/>
                    <a:pt x="266760" y="76951"/>
                  </a:cubicBezTo>
                  <a:cubicBezTo>
                    <a:pt x="279585" y="76951"/>
                    <a:pt x="292410" y="71820"/>
                    <a:pt x="302670" y="62416"/>
                  </a:cubicBezTo>
                  <a:lnTo>
                    <a:pt x="366796" y="0"/>
                  </a:lnTo>
                  <a:lnTo>
                    <a:pt x="532665" y="166725"/>
                  </a:lnTo>
                  <a:lnTo>
                    <a:pt x="0" y="166725"/>
                  </a:lnTo>
                  <a:lnTo>
                    <a:pt x="16672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ID"/>
            </a:p>
          </p:txBody>
        </p:sp>
      </p:grpSp>
      <p:pic>
        <p:nvPicPr>
          <p:cNvPr id="14" name="Graphic 13">
            <a:extLst>
              <a:ext uri="{FF2B5EF4-FFF2-40B4-BE49-F238E27FC236}">
                <a16:creationId xmlns:a16="http://schemas.microsoft.com/office/drawing/2014/main" id="{54008320-1E10-8A97-99FB-C255A43323B3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444991" y="5650134"/>
            <a:ext cx="375823" cy="375823"/>
          </a:xfrm>
          <a:prstGeom prst="rect">
            <a:avLst/>
          </a:prstGeom>
        </p:spPr>
      </p:pic>
      <p:pic>
        <p:nvPicPr>
          <p:cNvPr id="15" name="Picture 14" descr="A grey circle with a black background&#10;&#10;Description automatically generated">
            <a:extLst>
              <a:ext uri="{FF2B5EF4-FFF2-40B4-BE49-F238E27FC236}">
                <a16:creationId xmlns:a16="http://schemas.microsoft.com/office/drawing/2014/main" id="{C2E97B71-568E-F59F-7D88-70509576B3A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016683" y="-95488"/>
            <a:ext cx="2043305" cy="1458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46828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_Title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353D74D0-335E-E7E0-3353-8C17EB84740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059988" y="427860"/>
            <a:ext cx="1828800" cy="411648"/>
          </a:xfrm>
          <a:prstGeom prst="rect">
            <a:avLst/>
          </a:prstGeom>
        </p:spPr>
      </p:pic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D88E5C25-EFD1-49CB-A02F-C32B4B1565B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27050" y="287338"/>
            <a:ext cx="6729413" cy="706437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000" b="1">
                <a:solidFill>
                  <a:srgbClr val="333333"/>
                </a:solidFill>
                <a:latin typeface="+mj-lt"/>
              </a:defRPr>
            </a:lvl1pPr>
          </a:lstStyle>
          <a:p>
            <a:pPr lvl="0"/>
            <a:r>
              <a:rPr lang="en-US"/>
              <a:t>Your Title Here</a:t>
            </a:r>
            <a:endParaRPr lang="en-ID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B9E52BE-FA1B-C17F-55B0-705C25B4539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27519" y="1924273"/>
            <a:ext cx="11356158" cy="4152872"/>
          </a:xfrm>
          <a:custGeom>
            <a:avLst/>
            <a:gdLst>
              <a:gd name="connsiteX0" fmla="*/ 0 w 3739681"/>
              <a:gd name="connsiteY0" fmla="*/ 0 h 2123658"/>
              <a:gd name="connsiteX1" fmla="*/ 3739681 w 3739681"/>
              <a:gd name="connsiteY1" fmla="*/ 0 h 2123658"/>
              <a:gd name="connsiteX2" fmla="*/ 3739681 w 3739681"/>
              <a:gd name="connsiteY2" fmla="*/ 2123658 h 2123658"/>
              <a:gd name="connsiteX3" fmla="*/ 0 w 3739681"/>
              <a:gd name="connsiteY3" fmla="*/ 2123658 h 2123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39681" h="2123658">
                <a:moveTo>
                  <a:pt x="0" y="0"/>
                </a:moveTo>
                <a:lnTo>
                  <a:pt x="3739681" y="0"/>
                </a:lnTo>
                <a:lnTo>
                  <a:pt x="3739681" y="2123658"/>
                </a:lnTo>
                <a:lnTo>
                  <a:pt x="0" y="212365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200">
                <a:solidFill>
                  <a:srgbClr val="333333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Your Description Here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03C98431-A0B9-7779-0A89-EDE74F32E999}"/>
              </a:ext>
            </a:extLst>
          </p:cNvPr>
          <p:cNvSpPr/>
          <p:nvPr userDrawn="1"/>
        </p:nvSpPr>
        <p:spPr>
          <a:xfrm flipV="1">
            <a:off x="11586813" y="6762425"/>
            <a:ext cx="296864" cy="30512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" name="TextBox 2">
            <a:extLst>
              <a:ext uri="{FF2B5EF4-FFF2-40B4-BE49-F238E27FC236}">
                <a16:creationId xmlns:a16="http://schemas.microsoft.com/office/drawing/2014/main" id="{7699F89D-9CEC-3D8D-3B46-5D84C00A7B7E}"/>
              </a:ext>
            </a:extLst>
          </p:cNvPr>
          <p:cNvSpPr txBox="1"/>
          <p:nvPr userDrawn="1"/>
        </p:nvSpPr>
        <p:spPr>
          <a:xfrm>
            <a:off x="11534076" y="6477000"/>
            <a:ext cx="40233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8D306C64-A229-4ED1-9388-6317D6CEA526}" type="slidenum">
              <a:rPr lang="en-US" sz="1100" smtClean="0">
                <a:solidFill>
                  <a:schemeClr val="tx2"/>
                </a:solidFill>
              </a:rPr>
              <a:pPr algn="ctr"/>
              <a:t>‹#›</a:t>
            </a:fld>
            <a:endParaRPr lang="en-US" sz="1100">
              <a:solidFill>
                <a:schemeClr val="tx2"/>
              </a:solidFill>
            </a:endParaRPr>
          </a:p>
        </p:txBody>
      </p:sp>
      <p:pic>
        <p:nvPicPr>
          <p:cNvPr id="3" name="Picture 2" descr="A grey circle with a black background&#10;&#10;Description automatically generated">
            <a:extLst>
              <a:ext uri="{FF2B5EF4-FFF2-40B4-BE49-F238E27FC236}">
                <a16:creationId xmlns:a16="http://schemas.microsoft.com/office/drawing/2014/main" id="{17831CD6-25A2-9B17-0F43-C920C087D58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156168" y="-95488"/>
            <a:ext cx="2043305" cy="1458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85707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_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353D74D0-335E-E7E0-3353-8C17EB84740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059988" y="427860"/>
            <a:ext cx="1828800" cy="411648"/>
          </a:xfrm>
          <a:prstGeom prst="rect">
            <a:avLst/>
          </a:prstGeom>
        </p:spPr>
      </p:pic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D88E5C25-EFD1-49CB-A02F-C32B4B1565B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27050" y="287338"/>
            <a:ext cx="6729413" cy="706437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000" b="1">
                <a:solidFill>
                  <a:srgbClr val="333333"/>
                </a:solidFill>
                <a:latin typeface="+mj-lt"/>
              </a:defRPr>
            </a:lvl1pPr>
          </a:lstStyle>
          <a:p>
            <a:pPr lvl="0"/>
            <a:r>
              <a:rPr lang="en-US"/>
              <a:t>Your Title Here</a:t>
            </a:r>
            <a:endParaRPr lang="en-ID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B9E52BE-FA1B-C17F-55B0-705C25B4539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27519" y="1924273"/>
            <a:ext cx="5568481" cy="4152872"/>
          </a:xfrm>
          <a:custGeom>
            <a:avLst/>
            <a:gdLst>
              <a:gd name="connsiteX0" fmla="*/ 0 w 3739681"/>
              <a:gd name="connsiteY0" fmla="*/ 0 h 2123658"/>
              <a:gd name="connsiteX1" fmla="*/ 3739681 w 3739681"/>
              <a:gd name="connsiteY1" fmla="*/ 0 h 2123658"/>
              <a:gd name="connsiteX2" fmla="*/ 3739681 w 3739681"/>
              <a:gd name="connsiteY2" fmla="*/ 2123658 h 2123658"/>
              <a:gd name="connsiteX3" fmla="*/ 0 w 3739681"/>
              <a:gd name="connsiteY3" fmla="*/ 2123658 h 2123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39681" h="2123658">
                <a:moveTo>
                  <a:pt x="0" y="0"/>
                </a:moveTo>
                <a:lnTo>
                  <a:pt x="3739681" y="0"/>
                </a:lnTo>
                <a:lnTo>
                  <a:pt x="3739681" y="2123658"/>
                </a:lnTo>
                <a:lnTo>
                  <a:pt x="0" y="212365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200">
                <a:solidFill>
                  <a:srgbClr val="333333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Your Description Here</a:t>
            </a:r>
          </a:p>
        </p:txBody>
      </p:sp>
      <p:sp>
        <p:nvSpPr>
          <p:cNvPr id="6" name="Text Placeholder 11">
            <a:extLst>
              <a:ext uri="{FF2B5EF4-FFF2-40B4-BE49-F238E27FC236}">
                <a16:creationId xmlns:a16="http://schemas.microsoft.com/office/drawing/2014/main" id="{B5D4659E-683C-047C-B363-037EE5CD9E3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367934" y="1924273"/>
            <a:ext cx="5568481" cy="4152872"/>
          </a:xfrm>
          <a:custGeom>
            <a:avLst/>
            <a:gdLst>
              <a:gd name="connsiteX0" fmla="*/ 0 w 3739681"/>
              <a:gd name="connsiteY0" fmla="*/ 0 h 2123658"/>
              <a:gd name="connsiteX1" fmla="*/ 3739681 w 3739681"/>
              <a:gd name="connsiteY1" fmla="*/ 0 h 2123658"/>
              <a:gd name="connsiteX2" fmla="*/ 3739681 w 3739681"/>
              <a:gd name="connsiteY2" fmla="*/ 2123658 h 2123658"/>
              <a:gd name="connsiteX3" fmla="*/ 0 w 3739681"/>
              <a:gd name="connsiteY3" fmla="*/ 2123658 h 2123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39681" h="2123658">
                <a:moveTo>
                  <a:pt x="0" y="0"/>
                </a:moveTo>
                <a:lnTo>
                  <a:pt x="3739681" y="0"/>
                </a:lnTo>
                <a:lnTo>
                  <a:pt x="3739681" y="2123658"/>
                </a:lnTo>
                <a:lnTo>
                  <a:pt x="0" y="212365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200">
                <a:solidFill>
                  <a:srgbClr val="333333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Your Description Here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9009FFB-5319-484F-8CDF-49FD219BA456}"/>
              </a:ext>
            </a:extLst>
          </p:cNvPr>
          <p:cNvSpPr/>
          <p:nvPr userDrawn="1"/>
        </p:nvSpPr>
        <p:spPr>
          <a:xfrm flipV="1">
            <a:off x="11586813" y="6762425"/>
            <a:ext cx="296864" cy="30512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8" name="TextBox 2">
            <a:extLst>
              <a:ext uri="{FF2B5EF4-FFF2-40B4-BE49-F238E27FC236}">
                <a16:creationId xmlns:a16="http://schemas.microsoft.com/office/drawing/2014/main" id="{46FFB4AB-FE53-8342-A283-00FDDBC9146A}"/>
              </a:ext>
            </a:extLst>
          </p:cNvPr>
          <p:cNvSpPr txBox="1"/>
          <p:nvPr userDrawn="1"/>
        </p:nvSpPr>
        <p:spPr>
          <a:xfrm>
            <a:off x="11534076" y="6477000"/>
            <a:ext cx="40233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8D306C64-A229-4ED1-9388-6317D6CEA526}" type="slidenum">
              <a:rPr lang="en-US" sz="1100" smtClean="0">
                <a:solidFill>
                  <a:schemeClr val="tx2"/>
                </a:solidFill>
              </a:rPr>
              <a:pPr algn="ctr"/>
              <a:t>‹#›</a:t>
            </a:fld>
            <a:endParaRPr lang="en-US" sz="1100">
              <a:solidFill>
                <a:schemeClr val="tx2"/>
              </a:solidFill>
            </a:endParaRPr>
          </a:p>
        </p:txBody>
      </p:sp>
      <p:pic>
        <p:nvPicPr>
          <p:cNvPr id="3" name="Picture 2" descr="A grey circle with a black background&#10;&#10;Description automatically generated">
            <a:extLst>
              <a:ext uri="{FF2B5EF4-FFF2-40B4-BE49-F238E27FC236}">
                <a16:creationId xmlns:a16="http://schemas.microsoft.com/office/drawing/2014/main" id="{2FA0EB94-E402-2436-2F8D-42E94726969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130521" y="-95488"/>
            <a:ext cx="2043305" cy="1458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32042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_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353D74D0-335E-E7E0-3353-8C17EB84740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059988" y="427860"/>
            <a:ext cx="1828800" cy="411648"/>
          </a:xfrm>
          <a:prstGeom prst="rect">
            <a:avLst/>
          </a:prstGeom>
        </p:spPr>
      </p:pic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D88E5C25-EFD1-49CB-A02F-C32B4B1565B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27050" y="287338"/>
            <a:ext cx="6729413" cy="706437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000" b="1">
                <a:solidFill>
                  <a:srgbClr val="333333"/>
                </a:solidFill>
                <a:latin typeface="+mj-lt"/>
              </a:defRPr>
            </a:lvl1pPr>
          </a:lstStyle>
          <a:p>
            <a:pPr lvl="0"/>
            <a:r>
              <a:rPr lang="en-US"/>
              <a:t>Your Title Here</a:t>
            </a:r>
            <a:endParaRPr lang="en-ID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B9E52BE-FA1B-C17F-55B0-705C25B4539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27520" y="1924273"/>
            <a:ext cx="2989404" cy="4152872"/>
          </a:xfrm>
          <a:custGeom>
            <a:avLst/>
            <a:gdLst>
              <a:gd name="connsiteX0" fmla="*/ 0 w 3739681"/>
              <a:gd name="connsiteY0" fmla="*/ 0 h 2123658"/>
              <a:gd name="connsiteX1" fmla="*/ 3739681 w 3739681"/>
              <a:gd name="connsiteY1" fmla="*/ 0 h 2123658"/>
              <a:gd name="connsiteX2" fmla="*/ 3739681 w 3739681"/>
              <a:gd name="connsiteY2" fmla="*/ 2123658 h 2123658"/>
              <a:gd name="connsiteX3" fmla="*/ 0 w 3739681"/>
              <a:gd name="connsiteY3" fmla="*/ 2123658 h 2123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39681" h="2123658">
                <a:moveTo>
                  <a:pt x="0" y="0"/>
                </a:moveTo>
                <a:lnTo>
                  <a:pt x="3739681" y="0"/>
                </a:lnTo>
                <a:lnTo>
                  <a:pt x="3739681" y="2123658"/>
                </a:lnTo>
                <a:lnTo>
                  <a:pt x="0" y="212365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200">
                <a:solidFill>
                  <a:srgbClr val="333333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Your Description Here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85BBFA70-097A-D26E-8270-F4F9B18D3091}"/>
              </a:ext>
            </a:extLst>
          </p:cNvPr>
          <p:cNvCxnSpPr/>
          <p:nvPr userDrawn="1"/>
        </p:nvCxnSpPr>
        <p:spPr>
          <a:xfrm>
            <a:off x="608013" y="1233959"/>
            <a:ext cx="914400" cy="0"/>
          </a:xfrm>
          <a:prstGeom prst="line">
            <a:avLst/>
          </a:prstGeom>
          <a:ln w="635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0B1EA691-5BC7-26A0-1237-9221335FD33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267059" y="1924273"/>
            <a:ext cx="2989404" cy="4152872"/>
          </a:xfrm>
          <a:custGeom>
            <a:avLst/>
            <a:gdLst>
              <a:gd name="connsiteX0" fmla="*/ 0 w 3739681"/>
              <a:gd name="connsiteY0" fmla="*/ 0 h 2123658"/>
              <a:gd name="connsiteX1" fmla="*/ 3739681 w 3739681"/>
              <a:gd name="connsiteY1" fmla="*/ 0 h 2123658"/>
              <a:gd name="connsiteX2" fmla="*/ 3739681 w 3739681"/>
              <a:gd name="connsiteY2" fmla="*/ 2123658 h 2123658"/>
              <a:gd name="connsiteX3" fmla="*/ 0 w 3739681"/>
              <a:gd name="connsiteY3" fmla="*/ 2123658 h 2123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39681" h="2123658">
                <a:moveTo>
                  <a:pt x="0" y="0"/>
                </a:moveTo>
                <a:lnTo>
                  <a:pt x="3739681" y="0"/>
                </a:lnTo>
                <a:lnTo>
                  <a:pt x="3739681" y="2123658"/>
                </a:lnTo>
                <a:lnTo>
                  <a:pt x="0" y="212365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200">
                <a:solidFill>
                  <a:srgbClr val="333333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Your Description Here</a:t>
            </a:r>
          </a:p>
        </p:txBody>
      </p:sp>
      <p:sp>
        <p:nvSpPr>
          <p:cNvPr id="8" name="Text Placeholder 11">
            <a:extLst>
              <a:ext uri="{FF2B5EF4-FFF2-40B4-BE49-F238E27FC236}">
                <a16:creationId xmlns:a16="http://schemas.microsoft.com/office/drawing/2014/main" id="{79B6AA72-87C1-4E4B-DD21-8982C086E56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006598" y="1924273"/>
            <a:ext cx="2989404" cy="4152872"/>
          </a:xfrm>
          <a:custGeom>
            <a:avLst/>
            <a:gdLst>
              <a:gd name="connsiteX0" fmla="*/ 0 w 3739681"/>
              <a:gd name="connsiteY0" fmla="*/ 0 h 2123658"/>
              <a:gd name="connsiteX1" fmla="*/ 3739681 w 3739681"/>
              <a:gd name="connsiteY1" fmla="*/ 0 h 2123658"/>
              <a:gd name="connsiteX2" fmla="*/ 3739681 w 3739681"/>
              <a:gd name="connsiteY2" fmla="*/ 2123658 h 2123658"/>
              <a:gd name="connsiteX3" fmla="*/ 0 w 3739681"/>
              <a:gd name="connsiteY3" fmla="*/ 2123658 h 2123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39681" h="2123658">
                <a:moveTo>
                  <a:pt x="0" y="0"/>
                </a:moveTo>
                <a:lnTo>
                  <a:pt x="3739681" y="0"/>
                </a:lnTo>
                <a:lnTo>
                  <a:pt x="3739681" y="2123658"/>
                </a:lnTo>
                <a:lnTo>
                  <a:pt x="0" y="212365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200">
                <a:solidFill>
                  <a:srgbClr val="333333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Your Description Here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717757CA-04AD-1018-51FB-374CBD81CDF2}"/>
              </a:ext>
            </a:extLst>
          </p:cNvPr>
          <p:cNvSpPr/>
          <p:nvPr userDrawn="1"/>
        </p:nvSpPr>
        <p:spPr>
          <a:xfrm flipV="1">
            <a:off x="11586813" y="6762425"/>
            <a:ext cx="296864" cy="30512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0" name="TextBox 2">
            <a:extLst>
              <a:ext uri="{FF2B5EF4-FFF2-40B4-BE49-F238E27FC236}">
                <a16:creationId xmlns:a16="http://schemas.microsoft.com/office/drawing/2014/main" id="{C1C39541-954A-3994-082F-AB1784A5C6DD}"/>
              </a:ext>
            </a:extLst>
          </p:cNvPr>
          <p:cNvSpPr txBox="1"/>
          <p:nvPr userDrawn="1"/>
        </p:nvSpPr>
        <p:spPr>
          <a:xfrm>
            <a:off x="11534076" y="6477000"/>
            <a:ext cx="40233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8D306C64-A229-4ED1-9388-6317D6CEA526}" type="slidenum">
              <a:rPr lang="en-US" sz="1100" smtClean="0">
                <a:solidFill>
                  <a:schemeClr val="tx2"/>
                </a:solidFill>
              </a:rPr>
              <a:pPr algn="ctr"/>
              <a:t>‹#›</a:t>
            </a:fld>
            <a:endParaRPr lang="en-US" sz="1100">
              <a:solidFill>
                <a:schemeClr val="tx2"/>
              </a:solidFill>
            </a:endParaRPr>
          </a:p>
        </p:txBody>
      </p:sp>
      <p:pic>
        <p:nvPicPr>
          <p:cNvPr id="3" name="Picture 2" descr="A grey circle with a black background&#10;&#10;Description automatically generated">
            <a:extLst>
              <a:ext uri="{FF2B5EF4-FFF2-40B4-BE49-F238E27FC236}">
                <a16:creationId xmlns:a16="http://schemas.microsoft.com/office/drawing/2014/main" id="{F3FA8857-D75A-76DD-6E98-AD8D0D2649A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016683" y="-76453"/>
            <a:ext cx="2043305" cy="1458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44037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353D74D0-335E-E7E0-3353-8C17EB84740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059988" y="427860"/>
            <a:ext cx="1828800" cy="411648"/>
          </a:xfrm>
          <a:prstGeom prst="rect">
            <a:avLst/>
          </a:prstGeom>
        </p:spPr>
      </p:pic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D88E5C25-EFD1-49CB-A02F-C32B4B1565B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27050" y="287338"/>
            <a:ext cx="6729413" cy="706437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000" b="1">
                <a:solidFill>
                  <a:srgbClr val="333333"/>
                </a:solidFill>
                <a:latin typeface="+mj-lt"/>
              </a:defRPr>
            </a:lvl1pPr>
          </a:lstStyle>
          <a:p>
            <a:pPr lvl="0"/>
            <a:r>
              <a:rPr lang="en-US"/>
              <a:t>Your Title Here</a:t>
            </a:r>
            <a:endParaRPr lang="en-ID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B9E52BE-FA1B-C17F-55B0-705C25B4539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27519" y="1924273"/>
            <a:ext cx="11279293" cy="1504718"/>
          </a:xfrm>
          <a:custGeom>
            <a:avLst/>
            <a:gdLst>
              <a:gd name="connsiteX0" fmla="*/ 0 w 3739681"/>
              <a:gd name="connsiteY0" fmla="*/ 0 h 2123658"/>
              <a:gd name="connsiteX1" fmla="*/ 3739681 w 3739681"/>
              <a:gd name="connsiteY1" fmla="*/ 0 h 2123658"/>
              <a:gd name="connsiteX2" fmla="*/ 3739681 w 3739681"/>
              <a:gd name="connsiteY2" fmla="*/ 2123658 h 2123658"/>
              <a:gd name="connsiteX3" fmla="*/ 0 w 3739681"/>
              <a:gd name="connsiteY3" fmla="*/ 2123658 h 2123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39681" h="2123658">
                <a:moveTo>
                  <a:pt x="0" y="0"/>
                </a:moveTo>
                <a:lnTo>
                  <a:pt x="3739681" y="0"/>
                </a:lnTo>
                <a:lnTo>
                  <a:pt x="3739681" y="2123658"/>
                </a:lnTo>
                <a:lnTo>
                  <a:pt x="0" y="212365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200">
                <a:solidFill>
                  <a:srgbClr val="333333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Your Description Here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85BBFA70-097A-D26E-8270-F4F9B18D3091}"/>
              </a:ext>
            </a:extLst>
          </p:cNvPr>
          <p:cNvCxnSpPr/>
          <p:nvPr userDrawn="1"/>
        </p:nvCxnSpPr>
        <p:spPr>
          <a:xfrm>
            <a:off x="608013" y="1233959"/>
            <a:ext cx="914400" cy="0"/>
          </a:xfrm>
          <a:prstGeom prst="line">
            <a:avLst/>
          </a:prstGeom>
          <a:ln w="635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abellenplatzhalter 5">
            <a:extLst>
              <a:ext uri="{FF2B5EF4-FFF2-40B4-BE49-F238E27FC236}">
                <a16:creationId xmlns:a16="http://schemas.microsoft.com/office/drawing/2014/main" id="{A02D7887-F31B-0AFA-89A2-2B6911042BC3}"/>
              </a:ext>
            </a:extLst>
          </p:cNvPr>
          <p:cNvSpPr>
            <a:spLocks noGrp="1"/>
          </p:cNvSpPr>
          <p:nvPr>
            <p:ph type="tbl" sz="quarter" idx="15"/>
          </p:nvPr>
        </p:nvSpPr>
        <p:spPr>
          <a:xfrm>
            <a:off x="527050" y="3588657"/>
            <a:ext cx="11276013" cy="2569011"/>
          </a:xfrm>
          <a:prstGeom prst="rect">
            <a:avLst/>
          </a:prstGeom>
        </p:spPr>
        <p:txBody>
          <a:bodyPr/>
          <a:lstStyle>
            <a:lvl1pPr marL="228600" indent="-228600">
              <a:buFont typeface="Wingdings" panose="05000000000000000000" pitchFamily="2" charset="2"/>
              <a:buChar char="§"/>
              <a:defRPr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DDC8DC89-867D-D916-3AED-E0184FF29F87}"/>
              </a:ext>
            </a:extLst>
          </p:cNvPr>
          <p:cNvSpPr/>
          <p:nvPr userDrawn="1"/>
        </p:nvSpPr>
        <p:spPr>
          <a:xfrm flipV="1">
            <a:off x="11586813" y="6762425"/>
            <a:ext cx="296864" cy="30512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8" name="TextBox 2">
            <a:extLst>
              <a:ext uri="{FF2B5EF4-FFF2-40B4-BE49-F238E27FC236}">
                <a16:creationId xmlns:a16="http://schemas.microsoft.com/office/drawing/2014/main" id="{E10463BA-D4B1-A6C7-A8D6-411162EA45BF}"/>
              </a:ext>
            </a:extLst>
          </p:cNvPr>
          <p:cNvSpPr txBox="1"/>
          <p:nvPr userDrawn="1"/>
        </p:nvSpPr>
        <p:spPr>
          <a:xfrm>
            <a:off x="11534076" y="6477000"/>
            <a:ext cx="40233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8D306C64-A229-4ED1-9388-6317D6CEA526}" type="slidenum">
              <a:rPr lang="en-US" sz="1100" smtClean="0">
                <a:solidFill>
                  <a:schemeClr val="tx2"/>
                </a:solidFill>
              </a:rPr>
              <a:pPr algn="ctr"/>
              <a:t>‹#›</a:t>
            </a:fld>
            <a:endParaRPr lang="en-US" sz="1100">
              <a:solidFill>
                <a:schemeClr val="tx2"/>
              </a:solidFill>
            </a:endParaRPr>
          </a:p>
        </p:txBody>
      </p:sp>
      <p:pic>
        <p:nvPicPr>
          <p:cNvPr id="3" name="Picture 2" descr="A grey circle with a black background&#10;&#10;Description automatically generated">
            <a:extLst>
              <a:ext uri="{FF2B5EF4-FFF2-40B4-BE49-F238E27FC236}">
                <a16:creationId xmlns:a16="http://schemas.microsoft.com/office/drawing/2014/main" id="{0EA34E0B-EBF5-63BB-7554-E104CC3D977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140670" y="-102339"/>
            <a:ext cx="2043305" cy="1458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4710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_Description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Single Corner Rounded 3">
            <a:extLst>
              <a:ext uri="{FF2B5EF4-FFF2-40B4-BE49-F238E27FC236}">
                <a16:creationId xmlns:a16="http://schemas.microsoft.com/office/drawing/2014/main" id="{900E937E-034B-C4A9-65A5-36EA89F1AE7F}"/>
              </a:ext>
            </a:extLst>
          </p:cNvPr>
          <p:cNvSpPr/>
          <p:nvPr userDrawn="1"/>
        </p:nvSpPr>
        <p:spPr>
          <a:xfrm rot="5400000">
            <a:off x="-698502" y="698499"/>
            <a:ext cx="6858001" cy="5461001"/>
          </a:xfrm>
          <a:prstGeom prst="round1Rect">
            <a:avLst/>
          </a:prstGeom>
          <a:gradFill>
            <a:gsLst>
              <a:gs pos="0">
                <a:srgbClr val="0B4964"/>
              </a:gs>
              <a:gs pos="100000">
                <a:srgbClr val="28ADBB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EB060C69-CC01-2D9A-BAC8-35F85173AEEF}"/>
              </a:ext>
            </a:extLst>
          </p:cNvPr>
          <p:cNvSpPr/>
          <p:nvPr userDrawn="1"/>
        </p:nvSpPr>
        <p:spPr>
          <a:xfrm flipV="1">
            <a:off x="11586813" y="6762425"/>
            <a:ext cx="296864" cy="30512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6FB05B9-3733-7832-FE8D-5B62F297AB12}"/>
              </a:ext>
            </a:extLst>
          </p:cNvPr>
          <p:cNvSpPr txBox="1"/>
          <p:nvPr userDrawn="1"/>
        </p:nvSpPr>
        <p:spPr>
          <a:xfrm>
            <a:off x="11534076" y="6477000"/>
            <a:ext cx="40233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8D306C64-A229-4ED1-9388-6317D6CEA526}" type="slidenum">
              <a:rPr lang="en-US" sz="1100" smtClean="0">
                <a:solidFill>
                  <a:schemeClr val="tx2"/>
                </a:solidFill>
              </a:rPr>
              <a:pPr algn="ctr"/>
              <a:t>‹#›</a:t>
            </a:fld>
            <a:endParaRPr lang="en-US" sz="1100">
              <a:solidFill>
                <a:schemeClr val="tx2"/>
              </a:solidFill>
            </a:endParaRPr>
          </a:p>
        </p:txBody>
      </p:sp>
      <p:pic>
        <p:nvPicPr>
          <p:cNvPr id="5" name="Picture 4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A5FFA223-73A4-F659-8C5F-CCE8FE156D5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059988" y="300642"/>
            <a:ext cx="1828800" cy="411648"/>
          </a:xfrm>
          <a:prstGeom prst="rect">
            <a:avLst/>
          </a:prstGeom>
        </p:spPr>
      </p:pic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22758B71-54B9-0161-A55D-C036DBF58FE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27049" y="287338"/>
            <a:ext cx="3905251" cy="1973261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000" b="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Your Title Here</a:t>
            </a:r>
            <a:endParaRPr lang="en-ID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A3405813-DEB6-0D54-13EA-B113005EDD38}"/>
              </a:ext>
            </a:extLst>
          </p:cNvPr>
          <p:cNvCxnSpPr/>
          <p:nvPr userDrawn="1"/>
        </p:nvCxnSpPr>
        <p:spPr>
          <a:xfrm>
            <a:off x="608013" y="2376959"/>
            <a:ext cx="914400" cy="0"/>
          </a:xfrm>
          <a:prstGeom prst="line">
            <a:avLst/>
          </a:prstGeom>
          <a:ln w="635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 Placeholder 11">
            <a:extLst>
              <a:ext uri="{FF2B5EF4-FFF2-40B4-BE49-F238E27FC236}">
                <a16:creationId xmlns:a16="http://schemas.microsoft.com/office/drawing/2014/main" id="{73FF5A8C-964F-0D64-2F5E-F202C5232B0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27049" y="2649745"/>
            <a:ext cx="2989404" cy="3961106"/>
          </a:xfrm>
          <a:custGeom>
            <a:avLst/>
            <a:gdLst>
              <a:gd name="connsiteX0" fmla="*/ 0 w 3739681"/>
              <a:gd name="connsiteY0" fmla="*/ 0 h 2123658"/>
              <a:gd name="connsiteX1" fmla="*/ 3739681 w 3739681"/>
              <a:gd name="connsiteY1" fmla="*/ 0 h 2123658"/>
              <a:gd name="connsiteX2" fmla="*/ 3739681 w 3739681"/>
              <a:gd name="connsiteY2" fmla="*/ 2123658 h 2123658"/>
              <a:gd name="connsiteX3" fmla="*/ 0 w 3739681"/>
              <a:gd name="connsiteY3" fmla="*/ 2123658 h 2123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39681" h="2123658">
                <a:moveTo>
                  <a:pt x="0" y="0"/>
                </a:moveTo>
                <a:lnTo>
                  <a:pt x="3739681" y="0"/>
                </a:lnTo>
                <a:lnTo>
                  <a:pt x="3739681" y="2123658"/>
                </a:lnTo>
                <a:lnTo>
                  <a:pt x="0" y="212365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2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Your Description Here</a:t>
            </a:r>
          </a:p>
        </p:txBody>
      </p:sp>
      <p:sp>
        <p:nvSpPr>
          <p:cNvPr id="9" name="Text Placeholder 11">
            <a:extLst>
              <a:ext uri="{FF2B5EF4-FFF2-40B4-BE49-F238E27FC236}">
                <a16:creationId xmlns:a16="http://schemas.microsoft.com/office/drawing/2014/main" id="{3185112B-B097-2D84-D595-D28E51F083D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096000" y="2649745"/>
            <a:ext cx="5278734" cy="3958060"/>
          </a:xfrm>
          <a:custGeom>
            <a:avLst/>
            <a:gdLst>
              <a:gd name="connsiteX0" fmla="*/ 0 w 3739681"/>
              <a:gd name="connsiteY0" fmla="*/ 0 h 2123658"/>
              <a:gd name="connsiteX1" fmla="*/ 3739681 w 3739681"/>
              <a:gd name="connsiteY1" fmla="*/ 0 h 2123658"/>
              <a:gd name="connsiteX2" fmla="*/ 3739681 w 3739681"/>
              <a:gd name="connsiteY2" fmla="*/ 2123658 h 2123658"/>
              <a:gd name="connsiteX3" fmla="*/ 0 w 3739681"/>
              <a:gd name="connsiteY3" fmla="*/ 2123658 h 2123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39681" h="2123658">
                <a:moveTo>
                  <a:pt x="0" y="0"/>
                </a:moveTo>
                <a:lnTo>
                  <a:pt x="3739681" y="0"/>
                </a:lnTo>
                <a:lnTo>
                  <a:pt x="3739681" y="2123658"/>
                </a:lnTo>
                <a:lnTo>
                  <a:pt x="0" y="212365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200">
                <a:solidFill>
                  <a:srgbClr val="333333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Your Description Here</a:t>
            </a:r>
          </a:p>
        </p:txBody>
      </p:sp>
      <p:pic>
        <p:nvPicPr>
          <p:cNvPr id="10" name="Picture 9" descr="A grey circle with a black background&#10;&#10;Description automatically generated">
            <a:extLst>
              <a:ext uri="{FF2B5EF4-FFF2-40B4-BE49-F238E27FC236}">
                <a16:creationId xmlns:a16="http://schemas.microsoft.com/office/drawing/2014/main" id="{95664274-A16B-8C5B-4486-708FCF3D71D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156168" y="-222706"/>
            <a:ext cx="2043305" cy="1458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3974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ue_Description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Single Corner Rounded 3">
            <a:extLst>
              <a:ext uri="{FF2B5EF4-FFF2-40B4-BE49-F238E27FC236}">
                <a16:creationId xmlns:a16="http://schemas.microsoft.com/office/drawing/2014/main" id="{900E937E-034B-C4A9-65A5-36EA89F1AE7F}"/>
              </a:ext>
            </a:extLst>
          </p:cNvPr>
          <p:cNvSpPr/>
          <p:nvPr userDrawn="1"/>
        </p:nvSpPr>
        <p:spPr>
          <a:xfrm rot="5400000">
            <a:off x="-1778333" y="1778328"/>
            <a:ext cx="6858001" cy="3301343"/>
          </a:xfrm>
          <a:prstGeom prst="round1Rect">
            <a:avLst>
              <a:gd name="adj" fmla="val 0"/>
            </a:avLst>
          </a:prstGeom>
          <a:gradFill>
            <a:gsLst>
              <a:gs pos="0">
                <a:srgbClr val="0B4964"/>
              </a:gs>
              <a:gs pos="100000">
                <a:srgbClr val="28ADBB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EB060C69-CC01-2D9A-BAC8-35F85173AEEF}"/>
              </a:ext>
            </a:extLst>
          </p:cNvPr>
          <p:cNvSpPr/>
          <p:nvPr userDrawn="1"/>
        </p:nvSpPr>
        <p:spPr>
          <a:xfrm flipV="1">
            <a:off x="11586813" y="6762425"/>
            <a:ext cx="296864" cy="30512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6FB05B9-3733-7832-FE8D-5B62F297AB12}"/>
              </a:ext>
            </a:extLst>
          </p:cNvPr>
          <p:cNvSpPr txBox="1"/>
          <p:nvPr userDrawn="1"/>
        </p:nvSpPr>
        <p:spPr>
          <a:xfrm>
            <a:off x="11534076" y="6477000"/>
            <a:ext cx="40233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8D306C64-A229-4ED1-9388-6317D6CEA526}" type="slidenum">
              <a:rPr lang="en-US" sz="1100" smtClean="0">
                <a:solidFill>
                  <a:schemeClr val="tx2"/>
                </a:solidFill>
              </a:rPr>
              <a:pPr algn="ctr"/>
              <a:t>‹#›</a:t>
            </a:fld>
            <a:endParaRPr lang="en-US" sz="1100">
              <a:solidFill>
                <a:schemeClr val="tx2"/>
              </a:solidFill>
            </a:endParaRPr>
          </a:p>
        </p:txBody>
      </p:sp>
      <p:pic>
        <p:nvPicPr>
          <p:cNvPr id="5" name="Picture 4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A5FFA223-73A4-F659-8C5F-CCE8FE156D5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059988" y="300642"/>
            <a:ext cx="1828800" cy="411648"/>
          </a:xfrm>
          <a:prstGeom prst="rect">
            <a:avLst/>
          </a:prstGeom>
        </p:spPr>
      </p:pic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2769E231-826B-CBFA-8668-EEC1934A349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85886" y="300642"/>
            <a:ext cx="4512717" cy="706437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000" b="1">
                <a:solidFill>
                  <a:srgbClr val="333333"/>
                </a:solidFill>
                <a:latin typeface="+mj-lt"/>
              </a:defRPr>
            </a:lvl1pPr>
          </a:lstStyle>
          <a:p>
            <a:pPr lvl="0"/>
            <a:r>
              <a:rPr lang="en-US"/>
              <a:t>Your Title Here</a:t>
            </a:r>
            <a:endParaRPr lang="en-ID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1B056AC-9DB9-BF19-7E3E-997996A7FC88}"/>
              </a:ext>
            </a:extLst>
          </p:cNvPr>
          <p:cNvCxnSpPr/>
          <p:nvPr userDrawn="1"/>
        </p:nvCxnSpPr>
        <p:spPr>
          <a:xfrm>
            <a:off x="3766849" y="1247263"/>
            <a:ext cx="914400" cy="0"/>
          </a:xfrm>
          <a:prstGeom prst="line">
            <a:avLst/>
          </a:prstGeom>
          <a:ln w="635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 descr="A grey circle with a black background&#10;&#10;Description automatically generated">
            <a:extLst>
              <a:ext uri="{FF2B5EF4-FFF2-40B4-BE49-F238E27FC236}">
                <a16:creationId xmlns:a16="http://schemas.microsoft.com/office/drawing/2014/main" id="{7A85C603-963C-0D14-299A-57620A79472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583150" y="-56218"/>
            <a:ext cx="1576768" cy="1125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14540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33152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0" r:id="rId1"/>
    <p:sldLayoutId id="2147483804" r:id="rId2"/>
    <p:sldLayoutId id="2147483819" r:id="rId3"/>
    <p:sldLayoutId id="2147483808" r:id="rId4"/>
    <p:sldLayoutId id="2147483815" r:id="rId5"/>
    <p:sldLayoutId id="2147483816" r:id="rId6"/>
    <p:sldLayoutId id="2147483817" r:id="rId7"/>
    <p:sldLayoutId id="2147483812" r:id="rId8"/>
    <p:sldLayoutId id="2147483828" r:id="rId9"/>
    <p:sldLayoutId id="2147483818" r:id="rId10"/>
    <p:sldLayoutId id="2147483826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2" pos="4608" userDrawn="1">
          <p15:clr>
            <a:srgbClr val="F26B43"/>
          </p15:clr>
        </p15:guide>
        <p15:guide id="3" pos="7680" userDrawn="1">
          <p15:clr>
            <a:srgbClr val="F26B43"/>
          </p15:clr>
        </p15:guide>
        <p15:guide id="4" pos="4224" userDrawn="1">
          <p15:clr>
            <a:srgbClr val="F26B43"/>
          </p15:clr>
        </p15:guide>
        <p15:guide id="5" pos="4992" userDrawn="1">
          <p15:clr>
            <a:srgbClr val="F26B43"/>
          </p15:clr>
        </p15:guide>
        <p15:guide id="6" pos="5376" userDrawn="1">
          <p15:clr>
            <a:srgbClr val="F26B43"/>
          </p15:clr>
        </p15:guide>
        <p15:guide id="7" orient="horz" pos="2160" userDrawn="1">
          <p15:clr>
            <a:srgbClr val="F26B43"/>
          </p15:clr>
        </p15:guide>
        <p15:guide id="8" pos="5761" userDrawn="1">
          <p15:clr>
            <a:srgbClr val="F26B43"/>
          </p15:clr>
        </p15:guide>
        <p15:guide id="9" orient="horz" pos="4320" userDrawn="1">
          <p15:clr>
            <a:srgbClr val="F26B43"/>
          </p15:clr>
        </p15:guide>
        <p15:guide id="10" pos="6145" userDrawn="1">
          <p15:clr>
            <a:srgbClr val="F26B43"/>
          </p15:clr>
        </p15:guide>
        <p15:guide id="11" pos="6529" userDrawn="1">
          <p15:clr>
            <a:srgbClr val="F26B43"/>
          </p15:clr>
        </p15:guide>
        <p15:guide id="12" pos="6913" userDrawn="1">
          <p15:clr>
            <a:srgbClr val="F26B43"/>
          </p15:clr>
        </p15:guide>
        <p15:guide id="13" pos="7297" userDrawn="1">
          <p15:clr>
            <a:srgbClr val="F26B43"/>
          </p15:clr>
        </p15:guide>
        <p15:guide id="14" pos="3456" userDrawn="1">
          <p15:clr>
            <a:srgbClr val="F26B43"/>
          </p15:clr>
        </p15:guide>
        <p15:guide id="15" pos="3072" userDrawn="1">
          <p15:clr>
            <a:srgbClr val="F26B43"/>
          </p15:clr>
        </p15:guide>
        <p15:guide id="16" pos="2688" userDrawn="1">
          <p15:clr>
            <a:srgbClr val="F26B43"/>
          </p15:clr>
        </p15:guide>
        <p15:guide id="17" pos="2304" userDrawn="1">
          <p15:clr>
            <a:srgbClr val="F26B43"/>
          </p15:clr>
        </p15:guide>
        <p15:guide id="18" pos="1919" userDrawn="1">
          <p15:clr>
            <a:srgbClr val="F26B43"/>
          </p15:clr>
        </p15:guide>
        <p15:guide id="19" pos="1535" userDrawn="1">
          <p15:clr>
            <a:srgbClr val="F26B43"/>
          </p15:clr>
        </p15:guide>
        <p15:guide id="20" pos="1151" userDrawn="1">
          <p15:clr>
            <a:srgbClr val="F26B43"/>
          </p15:clr>
        </p15:guide>
        <p15:guide id="21" pos="767" userDrawn="1">
          <p15:clr>
            <a:srgbClr val="F26B43"/>
          </p15:clr>
        </p15:guide>
        <p15:guide id="22" pos="383" userDrawn="1">
          <p15:clr>
            <a:srgbClr val="F26B43"/>
          </p15:clr>
        </p15:guide>
        <p15:guide id="23" userDrawn="1">
          <p15:clr>
            <a:srgbClr val="F26B43"/>
          </p15:clr>
        </p15:guide>
        <p15:guide id="24" pos="4032" userDrawn="1">
          <p15:clr>
            <a:srgbClr val="F26B43"/>
          </p15:clr>
        </p15:guide>
        <p15:guide id="25" pos="4416" userDrawn="1">
          <p15:clr>
            <a:srgbClr val="F26B43"/>
          </p15:clr>
        </p15:guide>
        <p15:guide id="26" pos="4800" userDrawn="1">
          <p15:clr>
            <a:srgbClr val="F26B43"/>
          </p15:clr>
        </p15:guide>
        <p15:guide id="27" pos="5184" userDrawn="1">
          <p15:clr>
            <a:srgbClr val="F26B43"/>
          </p15:clr>
        </p15:guide>
        <p15:guide id="28" pos="5568" userDrawn="1">
          <p15:clr>
            <a:srgbClr val="F26B43"/>
          </p15:clr>
        </p15:guide>
        <p15:guide id="29" pos="5953" userDrawn="1">
          <p15:clr>
            <a:srgbClr val="F26B43"/>
          </p15:clr>
        </p15:guide>
        <p15:guide id="30" orient="horz" pos="2352" userDrawn="1">
          <p15:clr>
            <a:srgbClr val="F26B43"/>
          </p15:clr>
        </p15:guide>
        <p15:guide id="31" pos="7489" userDrawn="1">
          <p15:clr>
            <a:srgbClr val="F26B43"/>
          </p15:clr>
        </p15:guide>
        <p15:guide id="32" orient="horz" pos="2928" userDrawn="1">
          <p15:clr>
            <a:srgbClr val="F26B43"/>
          </p15:clr>
        </p15:guide>
        <p15:guide id="33" orient="horz" pos="3312" userDrawn="1">
          <p15:clr>
            <a:srgbClr val="F26B43"/>
          </p15:clr>
        </p15:guide>
        <p15:guide id="34" orient="horz" pos="3696" userDrawn="1">
          <p15:clr>
            <a:srgbClr val="F26B43"/>
          </p15:clr>
        </p15:guide>
        <p15:guide id="35" orient="horz" pos="4080" userDrawn="1">
          <p15:clr>
            <a:srgbClr val="F26B43"/>
          </p15:clr>
        </p15:guide>
        <p15:guide id="36" orient="horz" pos="2544" userDrawn="1">
          <p15:clr>
            <a:srgbClr val="F26B43"/>
          </p15:clr>
        </p15:guide>
        <p15:guide id="37" orient="horz" pos="2736" userDrawn="1">
          <p15:clr>
            <a:srgbClr val="F26B43"/>
          </p15:clr>
        </p15:guide>
        <p15:guide id="38" orient="horz" pos="3120" userDrawn="1">
          <p15:clr>
            <a:srgbClr val="F26B43"/>
          </p15:clr>
        </p15:guide>
        <p15:guide id="39" orient="horz" pos="3504" userDrawn="1">
          <p15:clr>
            <a:srgbClr val="F26B43"/>
          </p15:clr>
        </p15:guide>
        <p15:guide id="40" orient="horz" pos="3888" userDrawn="1">
          <p15:clr>
            <a:srgbClr val="F26B43"/>
          </p15:clr>
        </p15:guide>
        <p15:guide id="41" pos="3648" userDrawn="1">
          <p15:clr>
            <a:srgbClr val="F26B43"/>
          </p15:clr>
        </p15:guide>
        <p15:guide id="42" pos="3264" userDrawn="1">
          <p15:clr>
            <a:srgbClr val="F26B43"/>
          </p15:clr>
        </p15:guide>
        <p15:guide id="43" pos="2880" userDrawn="1">
          <p15:clr>
            <a:srgbClr val="F26B43"/>
          </p15:clr>
        </p15:guide>
        <p15:guide id="44" pos="2496" userDrawn="1">
          <p15:clr>
            <a:srgbClr val="F26B43"/>
          </p15:clr>
        </p15:guide>
        <p15:guide id="45" pos="2112" userDrawn="1">
          <p15:clr>
            <a:srgbClr val="F26B43"/>
          </p15:clr>
        </p15:guide>
        <p15:guide id="46" pos="1727" userDrawn="1">
          <p15:clr>
            <a:srgbClr val="F26B43"/>
          </p15:clr>
        </p15:guide>
        <p15:guide id="47" pos="1343" userDrawn="1">
          <p15:clr>
            <a:srgbClr val="F26B43"/>
          </p15:clr>
        </p15:guide>
        <p15:guide id="48" pos="959" userDrawn="1">
          <p15:clr>
            <a:srgbClr val="F26B43"/>
          </p15:clr>
        </p15:guide>
        <p15:guide id="49" pos="575" userDrawn="1">
          <p15:clr>
            <a:srgbClr val="F26B43"/>
          </p15:clr>
        </p15:guide>
        <p15:guide id="50" pos="191" userDrawn="1">
          <p15:clr>
            <a:srgbClr val="F26B43"/>
          </p15:clr>
        </p15:guide>
        <p15:guide id="51" orient="horz" pos="1776" userDrawn="1">
          <p15:clr>
            <a:srgbClr val="F26B43"/>
          </p15:clr>
        </p15:guide>
        <p15:guide id="52" orient="horz" pos="1392" userDrawn="1">
          <p15:clr>
            <a:srgbClr val="F26B43"/>
          </p15:clr>
        </p15:guide>
        <p15:guide id="53" orient="horz" pos="1008" userDrawn="1">
          <p15:clr>
            <a:srgbClr val="F26B43"/>
          </p15:clr>
        </p15:guide>
        <p15:guide id="54" orient="horz" pos="624" userDrawn="1">
          <p15:clr>
            <a:srgbClr val="F26B43"/>
          </p15:clr>
        </p15:guide>
        <p15:guide id="55" orient="horz" pos="240" userDrawn="1">
          <p15:clr>
            <a:srgbClr val="F26B43"/>
          </p15:clr>
        </p15:guide>
        <p15:guide id="56" orient="horz" pos="1584" userDrawn="1">
          <p15:clr>
            <a:srgbClr val="F26B43"/>
          </p15:clr>
        </p15:guide>
        <p15:guide id="57" orient="horz" pos="1968" userDrawn="1">
          <p15:clr>
            <a:srgbClr val="F26B43"/>
          </p15:clr>
        </p15:guide>
        <p15:guide id="58" orient="horz" pos="1200" userDrawn="1">
          <p15:clr>
            <a:srgbClr val="F26B43"/>
          </p15:clr>
        </p15:guide>
        <p15:guide id="59" orient="horz" pos="816" userDrawn="1">
          <p15:clr>
            <a:srgbClr val="F26B43"/>
          </p15:clr>
        </p15:guide>
        <p15:guide id="60" orient="horz" pos="432" userDrawn="1">
          <p15:clr>
            <a:srgbClr val="F26B43"/>
          </p15:clr>
        </p15:guide>
        <p15:guide id="61" pos="6721" userDrawn="1">
          <p15:clr>
            <a:srgbClr val="F26B43"/>
          </p15:clr>
        </p15:guide>
        <p15:guide id="62" pos="6337" userDrawn="1">
          <p15:clr>
            <a:srgbClr val="F26B43"/>
          </p15:clr>
        </p15:guide>
        <p15:guide id="63" pos="7105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sv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0C7DEDA7-B064-B2AA-BF9D-FB7BA307AD7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04850" y="4698999"/>
            <a:ext cx="5391150" cy="391615"/>
          </a:xfrm>
        </p:spPr>
        <p:txBody>
          <a:bodyPr/>
          <a:lstStyle/>
          <a:p>
            <a:r>
              <a:rPr lang="en-US" sz="2400"/>
              <a:t>for Dynamics 365 Business Central</a:t>
            </a:r>
            <a:endParaRPr lang="en-ID" sz="2400"/>
          </a:p>
        </p:txBody>
      </p:sp>
      <p:sp>
        <p:nvSpPr>
          <p:cNvPr id="9" name="Text Placeholder 1">
            <a:extLst>
              <a:ext uri="{FF2B5EF4-FFF2-40B4-BE49-F238E27FC236}">
                <a16:creationId xmlns:a16="http://schemas.microsoft.com/office/drawing/2014/main" id="{FEF73C06-4AEE-6E33-CF80-EF773733F0E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04850" y="2005013"/>
            <a:ext cx="5543550" cy="2122487"/>
          </a:xfrm>
        </p:spPr>
        <p:txBody>
          <a:bodyPr/>
          <a:lstStyle/>
          <a:p>
            <a:r>
              <a:rPr lang="en-US"/>
              <a:t>DocumentsCorePack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BE39AAA-22B8-805A-10A7-266A8B5F49E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121"/>
          <a:stretch>
            <a:fillRect/>
          </a:stretch>
        </p:blipFill>
        <p:spPr>
          <a:xfrm>
            <a:off x="6095319" y="1989818"/>
            <a:ext cx="6003008" cy="428625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69909C9-7E7D-E958-8B21-AA565DFA94E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-752"/>
          <a:stretch>
            <a:fillRect/>
          </a:stretch>
        </p:blipFill>
        <p:spPr>
          <a:xfrm>
            <a:off x="8796110" y="3272291"/>
            <a:ext cx="971550" cy="988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14227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E4C748-41A6-0DD8-25E4-435935A9D5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">
            <a:extLst>
              <a:ext uri="{FF2B5EF4-FFF2-40B4-BE49-F238E27FC236}">
                <a16:creationId xmlns:a16="http://schemas.microsoft.com/office/drawing/2014/main" id="{8D8F326F-4B55-8F27-E9EC-03C3F08569A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92124" y="442161"/>
            <a:ext cx="4400482" cy="1401762"/>
          </a:xfrm>
        </p:spPr>
        <p:txBody>
          <a:bodyPr/>
          <a:lstStyle/>
          <a:p>
            <a:r>
              <a:rPr lang="en-CA" sz="3200"/>
              <a:t>No RDLC.</a:t>
            </a:r>
          </a:p>
          <a:p>
            <a:r>
              <a:rPr lang="en-CA" sz="3200"/>
              <a:t>No Developer Dependency.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581F86E0-4898-E905-E6CA-C636428C52B8}"/>
              </a:ext>
            </a:extLst>
          </p:cNvPr>
          <p:cNvCxnSpPr>
            <a:cxnSpLocks/>
          </p:cNvCxnSpPr>
          <p:nvPr/>
        </p:nvCxnSpPr>
        <p:spPr>
          <a:xfrm>
            <a:off x="600635" y="4033430"/>
            <a:ext cx="4250765" cy="0"/>
          </a:xfrm>
          <a:prstGeom prst="line">
            <a:avLst/>
          </a:prstGeom>
          <a:ln w="12700">
            <a:solidFill>
              <a:schemeClr val="bg1"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979C764-A593-4DC7-535E-DB917D6495F8}"/>
              </a:ext>
            </a:extLst>
          </p:cNvPr>
          <p:cNvCxnSpPr>
            <a:cxnSpLocks/>
          </p:cNvCxnSpPr>
          <p:nvPr/>
        </p:nvCxnSpPr>
        <p:spPr>
          <a:xfrm>
            <a:off x="600635" y="4770649"/>
            <a:ext cx="4250765" cy="0"/>
          </a:xfrm>
          <a:prstGeom prst="line">
            <a:avLst/>
          </a:prstGeom>
          <a:ln w="12700">
            <a:solidFill>
              <a:schemeClr val="bg1"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380F73F-C43E-E4FE-0ED9-B6FA29C59CA1}"/>
              </a:ext>
            </a:extLst>
          </p:cNvPr>
          <p:cNvSpPr txBox="1">
            <a:spLocks/>
          </p:cNvSpPr>
          <p:nvPr/>
        </p:nvSpPr>
        <p:spPr>
          <a:xfrm>
            <a:off x="1127687" y="3327382"/>
            <a:ext cx="3723713" cy="701545"/>
          </a:xfrm>
          <a:prstGeom prst="rect">
            <a:avLst/>
          </a:prstGeom>
        </p:spPr>
        <p:txBody>
          <a:bodyPr anchor="ctr"/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CA" sz="2000" dirty="0">
                <a:solidFill>
                  <a:schemeClr val="bg1"/>
                </a:solidFill>
              </a:rPr>
              <a:t>Faster changes </a:t>
            </a:r>
          </a:p>
        </p:txBody>
      </p:sp>
      <p:sp>
        <p:nvSpPr>
          <p:cNvPr id="5" name="Text Placeholder 10">
            <a:extLst>
              <a:ext uri="{FF2B5EF4-FFF2-40B4-BE49-F238E27FC236}">
                <a16:creationId xmlns:a16="http://schemas.microsoft.com/office/drawing/2014/main" id="{92AB65FD-784B-27F4-4552-C31783DC12E9}"/>
              </a:ext>
            </a:extLst>
          </p:cNvPr>
          <p:cNvSpPr txBox="1">
            <a:spLocks/>
          </p:cNvSpPr>
          <p:nvPr/>
        </p:nvSpPr>
        <p:spPr>
          <a:xfrm>
            <a:off x="1127687" y="4049016"/>
            <a:ext cx="3723713" cy="701545"/>
          </a:xfrm>
          <a:prstGeom prst="rect">
            <a:avLst/>
          </a:prstGeom>
        </p:spPr>
        <p:txBody>
          <a:bodyPr anchor="ctr"/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CA" sz="2000">
                <a:solidFill>
                  <a:schemeClr val="bg1"/>
                </a:solidFill>
              </a:rPr>
              <a:t>Less reliance on developers </a:t>
            </a:r>
          </a:p>
        </p:txBody>
      </p:sp>
      <p:sp>
        <p:nvSpPr>
          <p:cNvPr id="6" name="Text Placeholder 11">
            <a:extLst>
              <a:ext uri="{FF2B5EF4-FFF2-40B4-BE49-F238E27FC236}">
                <a16:creationId xmlns:a16="http://schemas.microsoft.com/office/drawing/2014/main" id="{756C23B2-9CE9-1725-AF18-8EA8794EB26F}"/>
              </a:ext>
            </a:extLst>
          </p:cNvPr>
          <p:cNvSpPr txBox="1">
            <a:spLocks/>
          </p:cNvSpPr>
          <p:nvPr/>
        </p:nvSpPr>
        <p:spPr>
          <a:xfrm>
            <a:off x="1127687" y="4770649"/>
            <a:ext cx="3723713" cy="701545"/>
          </a:xfrm>
          <a:prstGeom prst="rect">
            <a:avLst/>
          </a:prstGeom>
        </p:spPr>
        <p:txBody>
          <a:bodyPr anchor="ctr"/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CA" sz="2000">
                <a:solidFill>
                  <a:schemeClr val="bg1"/>
                </a:solidFill>
              </a:rPr>
              <a:t>Easier long-term maintenance 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E8FD42D7-C080-1A25-7ABB-8EC16F57E3F0}"/>
              </a:ext>
            </a:extLst>
          </p:cNvPr>
          <p:cNvSpPr/>
          <p:nvPr/>
        </p:nvSpPr>
        <p:spPr>
          <a:xfrm>
            <a:off x="600635" y="4186155"/>
            <a:ext cx="431800" cy="431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A52D69AF-CC1B-67AC-A5D0-83E6F514A782}"/>
              </a:ext>
            </a:extLst>
          </p:cNvPr>
          <p:cNvSpPr/>
          <p:nvPr/>
        </p:nvSpPr>
        <p:spPr>
          <a:xfrm>
            <a:off x="600635" y="4906880"/>
            <a:ext cx="431800" cy="431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/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D430329C-5D53-60A9-66C5-A397AFAD4469}"/>
              </a:ext>
            </a:extLst>
          </p:cNvPr>
          <p:cNvSpPr txBox="1">
            <a:spLocks/>
          </p:cNvSpPr>
          <p:nvPr/>
        </p:nvSpPr>
        <p:spPr>
          <a:xfrm>
            <a:off x="492124" y="2581704"/>
            <a:ext cx="3723713" cy="701545"/>
          </a:xfrm>
          <a:prstGeom prst="rect">
            <a:avLst/>
          </a:prstGeom>
        </p:spPr>
        <p:txBody>
          <a:bodyPr anchor="ctr"/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CA" sz="2400" b="1">
                <a:solidFill>
                  <a:schemeClr val="bg1"/>
                </a:solidFill>
              </a:rPr>
              <a:t>Impact:</a:t>
            </a:r>
          </a:p>
        </p:txBody>
      </p:sp>
      <p:pic>
        <p:nvPicPr>
          <p:cNvPr id="29" name="Picture 28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23A284C2-6FB8-B5A0-AA9E-50A2639CFC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59988" y="427860"/>
            <a:ext cx="1828800" cy="411648"/>
          </a:xfrm>
          <a:prstGeom prst="rect">
            <a:avLst/>
          </a:prstGeom>
        </p:spPr>
      </p:pic>
      <p:sp>
        <p:nvSpPr>
          <p:cNvPr id="30" name="Rectangle: Rounded Corners 21">
            <a:extLst>
              <a:ext uri="{FF2B5EF4-FFF2-40B4-BE49-F238E27FC236}">
                <a16:creationId xmlns:a16="http://schemas.microsoft.com/office/drawing/2014/main" id="{65032125-8D10-64FB-DE34-8CAE6C6EFDAF}"/>
              </a:ext>
            </a:extLst>
          </p:cNvPr>
          <p:cNvSpPr/>
          <p:nvPr/>
        </p:nvSpPr>
        <p:spPr>
          <a:xfrm>
            <a:off x="6933877" y="3004122"/>
            <a:ext cx="4811309" cy="1434914"/>
          </a:xfrm>
          <a:prstGeom prst="roundRect">
            <a:avLst>
              <a:gd name="adj" fmla="val 6268"/>
            </a:avLst>
          </a:prstGeom>
          <a:solidFill>
            <a:srgbClr val="E2E8F0">
              <a:alpha val="33725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 algn="ctr"/>
            <a:r>
              <a:rPr lang="en-CA" sz="2200" b="1" dirty="0">
                <a:solidFill>
                  <a:schemeClr val="tx1"/>
                </a:solidFill>
              </a:rPr>
              <a:t>Make updates without development cycles </a:t>
            </a:r>
          </a:p>
        </p:txBody>
      </p:sp>
      <p:sp>
        <p:nvSpPr>
          <p:cNvPr id="31" name="Rectangle: Rounded Corners 3">
            <a:extLst>
              <a:ext uri="{FF2B5EF4-FFF2-40B4-BE49-F238E27FC236}">
                <a16:creationId xmlns:a16="http://schemas.microsoft.com/office/drawing/2014/main" id="{33CE892A-0FE7-EDB7-7BE4-466C353E30CC}"/>
              </a:ext>
            </a:extLst>
          </p:cNvPr>
          <p:cNvSpPr/>
          <p:nvPr/>
        </p:nvSpPr>
        <p:spPr>
          <a:xfrm>
            <a:off x="6957391" y="4762102"/>
            <a:ext cx="4811309" cy="1434915"/>
          </a:xfrm>
          <a:prstGeom prst="roundRect">
            <a:avLst>
              <a:gd name="adj" fmla="val 6268"/>
            </a:avLst>
          </a:prstGeom>
          <a:solidFill>
            <a:srgbClr val="E2E8F0">
              <a:alpha val="33725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 algn="ctr"/>
            <a:r>
              <a:rPr lang="en-CA" sz="2200" b="1" dirty="0">
                <a:solidFill>
                  <a:schemeClr val="tx1"/>
                </a:solidFill>
              </a:rPr>
              <a:t>Enable business users to maintain templates </a:t>
            </a:r>
          </a:p>
        </p:txBody>
      </p:sp>
      <p:sp>
        <p:nvSpPr>
          <p:cNvPr id="32" name="Rectangle: Rounded Corners 21">
            <a:extLst>
              <a:ext uri="{FF2B5EF4-FFF2-40B4-BE49-F238E27FC236}">
                <a16:creationId xmlns:a16="http://schemas.microsoft.com/office/drawing/2014/main" id="{40763272-82A4-16D6-7E8E-803EB1938D34}"/>
              </a:ext>
            </a:extLst>
          </p:cNvPr>
          <p:cNvSpPr/>
          <p:nvPr/>
        </p:nvSpPr>
        <p:spPr>
          <a:xfrm>
            <a:off x="6933762" y="1204358"/>
            <a:ext cx="4834939" cy="1434914"/>
          </a:xfrm>
          <a:prstGeom prst="roundRect">
            <a:avLst>
              <a:gd name="adj" fmla="val 6268"/>
            </a:avLst>
          </a:prstGeom>
          <a:solidFill>
            <a:srgbClr val="E2E8F0">
              <a:alpha val="33725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 algn="ctr"/>
            <a:r>
              <a:rPr lang="en-CA" sz="2200" b="1" dirty="0">
                <a:solidFill>
                  <a:schemeClr val="tx1"/>
                </a:solidFill>
              </a:rPr>
              <a:t>Design layouts directly in Microsoft Word </a:t>
            </a: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A7E8F2C3-FADB-3780-ED4C-0078FDA814D8}"/>
              </a:ext>
            </a:extLst>
          </p:cNvPr>
          <p:cNvSpPr/>
          <p:nvPr/>
        </p:nvSpPr>
        <p:spPr>
          <a:xfrm>
            <a:off x="6096000" y="1153642"/>
            <a:ext cx="1485630" cy="1485630"/>
          </a:xfrm>
          <a:prstGeom prst="ellipse">
            <a:avLst/>
          </a:prstGeom>
          <a:solidFill>
            <a:srgbClr val="E2E8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9970F942-3CDE-8BC9-0319-BE0AFB2E7EDE}"/>
              </a:ext>
            </a:extLst>
          </p:cNvPr>
          <p:cNvSpPr/>
          <p:nvPr/>
        </p:nvSpPr>
        <p:spPr>
          <a:xfrm>
            <a:off x="6096000" y="2957872"/>
            <a:ext cx="1485630" cy="1485630"/>
          </a:xfrm>
          <a:prstGeom prst="ellipse">
            <a:avLst/>
          </a:prstGeom>
          <a:solidFill>
            <a:srgbClr val="E2E8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4B9D8DCC-5D2D-DE04-EEFE-61F1FC7F2837}"/>
              </a:ext>
            </a:extLst>
          </p:cNvPr>
          <p:cNvSpPr/>
          <p:nvPr/>
        </p:nvSpPr>
        <p:spPr>
          <a:xfrm>
            <a:off x="6096000" y="4711387"/>
            <a:ext cx="1485630" cy="1485630"/>
          </a:xfrm>
          <a:prstGeom prst="ellipse">
            <a:avLst/>
          </a:prstGeom>
          <a:solidFill>
            <a:srgbClr val="E2E8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14" name="Picture Placeholder 1033">
            <a:extLst>
              <a:ext uri="{FF2B5EF4-FFF2-40B4-BE49-F238E27FC236}">
                <a16:creationId xmlns:a16="http://schemas.microsoft.com/office/drawing/2014/main" id="{A9293A6D-261C-F335-368C-70FC5E8816D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1159" b="1159"/>
          <a:stretch/>
        </p:blipFill>
        <p:spPr>
          <a:xfrm>
            <a:off x="6301816" y="1401325"/>
            <a:ext cx="941906" cy="946915"/>
          </a:xfrm>
          <a:custGeom>
            <a:avLst/>
            <a:gdLst>
              <a:gd name="connsiteX0" fmla="*/ 0 w 346165"/>
              <a:gd name="connsiteY0" fmla="*/ 0 h 348006"/>
              <a:gd name="connsiteX1" fmla="*/ 346165 w 346165"/>
              <a:gd name="connsiteY1" fmla="*/ 0 h 348006"/>
              <a:gd name="connsiteX2" fmla="*/ 346165 w 346165"/>
              <a:gd name="connsiteY2" fmla="*/ 348006 h 348006"/>
              <a:gd name="connsiteX3" fmla="*/ 0 w 346165"/>
              <a:gd name="connsiteY3" fmla="*/ 348006 h 348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6165" h="348006">
                <a:moveTo>
                  <a:pt x="0" y="0"/>
                </a:moveTo>
                <a:lnTo>
                  <a:pt x="346165" y="0"/>
                </a:lnTo>
                <a:lnTo>
                  <a:pt x="346165" y="348006"/>
                </a:lnTo>
                <a:lnTo>
                  <a:pt x="0" y="348006"/>
                </a:lnTo>
                <a:close/>
              </a:path>
            </a:pathLst>
          </a:custGeom>
          <a:noFill/>
          <a:effectLst/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1B91E732-0480-3856-A274-D44C351D2E1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65988" y="3227860"/>
            <a:ext cx="945654" cy="94565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10D1574A-AA1C-D1BE-7DA3-5851B8D98E5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20773" y="4936160"/>
            <a:ext cx="1036083" cy="1036083"/>
          </a:xfrm>
          <a:prstGeom prst="rect">
            <a:avLst/>
          </a:prstGeom>
        </p:spPr>
      </p:pic>
      <p:sp>
        <p:nvSpPr>
          <p:cNvPr id="23" name="Oval 22">
            <a:extLst>
              <a:ext uri="{FF2B5EF4-FFF2-40B4-BE49-F238E27FC236}">
                <a16:creationId xmlns:a16="http://schemas.microsoft.com/office/drawing/2014/main" id="{345042DF-DE1B-1BEF-F13C-436BC5A9F37E}"/>
              </a:ext>
            </a:extLst>
          </p:cNvPr>
          <p:cNvSpPr/>
          <p:nvPr/>
        </p:nvSpPr>
        <p:spPr>
          <a:xfrm>
            <a:off x="600635" y="3442439"/>
            <a:ext cx="431800" cy="431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575D671B-D621-4170-4558-F9E74734DF9A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47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90885" y="3452504"/>
            <a:ext cx="451299" cy="45129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4F2917F-FEC3-C4E4-A50C-6D027E94B08E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47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81136" y="4196096"/>
            <a:ext cx="451299" cy="45129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9C61E5D-620B-80FC-E8A4-611DC64DA48A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47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00635" y="4923887"/>
            <a:ext cx="451299" cy="451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07263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platzhalter 6">
            <a:extLst>
              <a:ext uri="{FF2B5EF4-FFF2-40B4-BE49-F238E27FC236}">
                <a16:creationId xmlns:a16="http://schemas.microsoft.com/office/drawing/2014/main" id="{D483C3AB-E708-38D4-888F-0F659E425E0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/>
              <a:t>Live </a:t>
            </a:r>
            <a:br>
              <a:rPr lang="de-DE"/>
            </a:br>
            <a:r>
              <a:rPr lang="de-DE"/>
              <a:t>Demo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535E4DA2-3010-B27F-C549-C34B30E2C5D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342900" indent="-342900">
              <a:buFont typeface="+mj-lt"/>
              <a:buAutoNum type="arabicPeriod"/>
            </a:pPr>
            <a:r>
              <a:rPr lang="de-DE" sz="2400"/>
              <a:t>Layout Design in MS Word</a:t>
            </a:r>
            <a:br>
              <a:rPr lang="de-DE" sz="2400"/>
            </a:br>
            <a:endParaRPr lang="de-DE" sz="2400"/>
          </a:p>
          <a:p>
            <a:pPr marL="342900" indent="-342900">
              <a:buFont typeface="+mj-lt"/>
              <a:buAutoNum type="arabicPeriod"/>
            </a:pPr>
            <a:r>
              <a:rPr lang="de-DE" sz="2400"/>
              <a:t>Generating Documents in Business Central</a:t>
            </a:r>
          </a:p>
        </p:txBody>
      </p:sp>
      <p:pic>
        <p:nvPicPr>
          <p:cNvPr id="14" name="Content Placeholder 4" descr="A close up of a sign&#10;&#10;Description automatically generated">
            <a:extLst>
              <a:ext uri="{FF2B5EF4-FFF2-40B4-BE49-F238E27FC236}">
                <a16:creationId xmlns:a16="http://schemas.microsoft.com/office/drawing/2014/main" id="{FC91E74C-FE28-52E0-495E-0D26BE9434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3272543"/>
            <a:ext cx="6084211" cy="3465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72281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AB72ED6-A01B-BB8B-94D3-F1150F530BC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52879" y="940481"/>
            <a:ext cx="9263561" cy="706437"/>
          </a:xfrm>
        </p:spPr>
        <p:txBody>
          <a:bodyPr/>
          <a:lstStyle/>
          <a:p>
            <a:r>
              <a:rPr lang="en-AT" sz="3200" dirty="0"/>
              <a:t>A simple, easy-to-explain licensing model</a:t>
            </a:r>
          </a:p>
        </p:txBody>
      </p:sp>
      <p:sp>
        <p:nvSpPr>
          <p:cNvPr id="4" name="Text 0">
            <a:extLst>
              <a:ext uri="{FF2B5EF4-FFF2-40B4-BE49-F238E27FC236}">
                <a16:creationId xmlns:a16="http://schemas.microsoft.com/office/drawing/2014/main" id="{AD2969D8-D584-4B1C-1921-FA780E291C25}"/>
              </a:ext>
            </a:extLst>
          </p:cNvPr>
          <p:cNvSpPr/>
          <p:nvPr/>
        </p:nvSpPr>
        <p:spPr>
          <a:xfrm>
            <a:off x="1460671" y="1710913"/>
            <a:ext cx="4365155" cy="1823337"/>
          </a:xfrm>
          <a:prstGeom prst="rect">
            <a:avLst/>
          </a:prstGeom>
          <a:solidFill>
            <a:srgbClr val="F9F9F9"/>
          </a:solidFill>
          <a:ln/>
          <a:effectLst>
            <a:outerShdw blurRad="152400" dist="76200" dir="5400000" algn="bl" rotWithShape="0">
              <a:srgbClr val="000000">
                <a:alpha val="20000"/>
              </a:srgbClr>
            </a:outerShdw>
          </a:effectLst>
        </p:spPr>
        <p:txBody>
          <a:bodyPr wrap="none" lIns="0" tIns="0" rIns="0" bIns="0" rtlCol="0" anchor="ctr">
            <a:normAutofit/>
          </a:bodyPr>
          <a:lstStyle/>
          <a:p>
            <a:pPr marL="0" indent="0">
              <a:buNone/>
            </a:pPr>
            <a:endParaRPr lang="en-US"/>
          </a:p>
        </p:txBody>
      </p:sp>
      <p:sp>
        <p:nvSpPr>
          <p:cNvPr id="5" name="Text 5">
            <a:extLst>
              <a:ext uri="{FF2B5EF4-FFF2-40B4-BE49-F238E27FC236}">
                <a16:creationId xmlns:a16="http://schemas.microsoft.com/office/drawing/2014/main" id="{16F02381-1602-20D5-17E7-ECAE9C684FC9}"/>
              </a:ext>
            </a:extLst>
          </p:cNvPr>
          <p:cNvSpPr/>
          <p:nvPr/>
        </p:nvSpPr>
        <p:spPr>
          <a:xfrm>
            <a:off x="2406539" y="2022033"/>
            <a:ext cx="3233877" cy="3199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GB" sz="1600" b="1" dirty="0">
                <a:solidFill>
                  <a:schemeClr val="accent1">
                    <a:lumMod val="50000"/>
                  </a:schemeClr>
                </a:solidFill>
                <a:latin typeface="+mj-lt"/>
                <a:ea typeface="Arial" pitchFamily="34" charset="-122"/>
                <a:cs typeface="Arial" pitchFamily="34" charset="-120"/>
              </a:rPr>
              <a:t>Unlimited companies</a:t>
            </a:r>
          </a:p>
        </p:txBody>
      </p:sp>
      <p:sp>
        <p:nvSpPr>
          <p:cNvPr id="6" name="Text 6">
            <a:extLst>
              <a:ext uri="{FF2B5EF4-FFF2-40B4-BE49-F238E27FC236}">
                <a16:creationId xmlns:a16="http://schemas.microsoft.com/office/drawing/2014/main" id="{A1479A8C-243C-B8DD-BBA7-02C2361ECD8F}"/>
              </a:ext>
            </a:extLst>
          </p:cNvPr>
          <p:cNvSpPr/>
          <p:nvPr/>
        </p:nvSpPr>
        <p:spPr>
          <a:xfrm>
            <a:off x="2406539" y="2351171"/>
            <a:ext cx="3233877" cy="61663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vl="0" algn="just" defTabSz="711200">
              <a:spcBef>
                <a:spcPct val="0"/>
              </a:spcBef>
              <a:spcAft>
                <a:spcPct val="35000"/>
              </a:spcAft>
            </a:pPr>
            <a:r>
              <a:rPr lang="en-AT" sz="1400" dirty="0"/>
              <a:t>Each package includes one Business Central production environment and at least one sandbox environment, with unlimited companies supported.</a:t>
            </a:r>
            <a:endParaRPr lang="en-US" sz="1400" dirty="0"/>
          </a:p>
        </p:txBody>
      </p:sp>
      <p:sp>
        <p:nvSpPr>
          <p:cNvPr id="8" name="Text 0">
            <a:extLst>
              <a:ext uri="{FF2B5EF4-FFF2-40B4-BE49-F238E27FC236}">
                <a16:creationId xmlns:a16="http://schemas.microsoft.com/office/drawing/2014/main" id="{07113F0D-8D2E-9BDE-6269-DDF603CF49C4}"/>
              </a:ext>
            </a:extLst>
          </p:cNvPr>
          <p:cNvSpPr/>
          <p:nvPr/>
        </p:nvSpPr>
        <p:spPr>
          <a:xfrm>
            <a:off x="1460671" y="4291627"/>
            <a:ext cx="4365155" cy="1823337"/>
          </a:xfrm>
          <a:prstGeom prst="rect">
            <a:avLst/>
          </a:prstGeom>
          <a:solidFill>
            <a:srgbClr val="F9F9F9"/>
          </a:solidFill>
          <a:ln/>
          <a:effectLst>
            <a:outerShdw blurRad="152400" dist="76200" dir="5400000" algn="bl" rotWithShape="0">
              <a:srgbClr val="000000">
                <a:alpha val="20000"/>
              </a:srgbClr>
            </a:outerShdw>
          </a:effectLst>
        </p:spPr>
        <p:txBody>
          <a:bodyPr wrap="none" lIns="0" tIns="0" rIns="0" bIns="0" rtlCol="0" anchor="ctr">
            <a:normAutofit/>
          </a:bodyPr>
          <a:lstStyle/>
          <a:p>
            <a:pPr marL="0" indent="0">
              <a:buNone/>
            </a:pPr>
            <a:endParaRPr lang="en-US"/>
          </a:p>
        </p:txBody>
      </p:sp>
      <p:sp>
        <p:nvSpPr>
          <p:cNvPr id="9" name="Text 5">
            <a:extLst>
              <a:ext uri="{FF2B5EF4-FFF2-40B4-BE49-F238E27FC236}">
                <a16:creationId xmlns:a16="http://schemas.microsoft.com/office/drawing/2014/main" id="{D2E4E6E7-401D-BA8A-BDDF-25141B8F3F15}"/>
              </a:ext>
            </a:extLst>
          </p:cNvPr>
          <p:cNvSpPr/>
          <p:nvPr/>
        </p:nvSpPr>
        <p:spPr>
          <a:xfrm>
            <a:off x="2406539" y="4602747"/>
            <a:ext cx="3233877" cy="3199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GB" sz="1600" b="1" dirty="0">
                <a:solidFill>
                  <a:schemeClr val="accent1">
                    <a:lumMod val="50000"/>
                  </a:schemeClr>
                </a:solidFill>
                <a:latin typeface="+mj-lt"/>
                <a:ea typeface="Arial" pitchFamily="34" charset="-122"/>
                <a:cs typeface="Arial" pitchFamily="34" charset="-120"/>
              </a:rPr>
              <a:t>Only full users (Essentials + Premium) are counted </a:t>
            </a:r>
          </a:p>
        </p:txBody>
      </p:sp>
      <p:sp>
        <p:nvSpPr>
          <p:cNvPr id="10" name="Text 6">
            <a:extLst>
              <a:ext uri="{FF2B5EF4-FFF2-40B4-BE49-F238E27FC236}">
                <a16:creationId xmlns:a16="http://schemas.microsoft.com/office/drawing/2014/main" id="{3721AA28-4FB1-7D58-FF39-CBDD2C8C6672}"/>
              </a:ext>
            </a:extLst>
          </p:cNvPr>
          <p:cNvSpPr/>
          <p:nvPr/>
        </p:nvSpPr>
        <p:spPr>
          <a:xfrm>
            <a:off x="2406539" y="5179225"/>
            <a:ext cx="3233877" cy="61663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vl="0" algn="just" defTabSz="711200">
              <a:spcBef>
                <a:spcPct val="0"/>
              </a:spcBef>
              <a:spcAft>
                <a:spcPct val="35000"/>
              </a:spcAft>
            </a:pPr>
            <a:r>
              <a:rPr lang="en-AT" sz="1400" dirty="0"/>
              <a:t>The required package is based on the total number of licensed Business Central Essentials and Premium users</a:t>
            </a:r>
            <a:endParaRPr lang="en-US" sz="1400" dirty="0"/>
          </a:p>
        </p:txBody>
      </p:sp>
      <p:sp>
        <p:nvSpPr>
          <p:cNvPr id="11" name="Text 0">
            <a:extLst>
              <a:ext uri="{FF2B5EF4-FFF2-40B4-BE49-F238E27FC236}">
                <a16:creationId xmlns:a16="http://schemas.microsoft.com/office/drawing/2014/main" id="{A7F472BB-7172-D624-FD1A-18BA4B24E0ED}"/>
              </a:ext>
            </a:extLst>
          </p:cNvPr>
          <p:cNvSpPr/>
          <p:nvPr/>
        </p:nvSpPr>
        <p:spPr>
          <a:xfrm>
            <a:off x="6373607" y="1710913"/>
            <a:ext cx="4365155" cy="1823337"/>
          </a:xfrm>
          <a:prstGeom prst="rect">
            <a:avLst/>
          </a:prstGeom>
          <a:solidFill>
            <a:srgbClr val="F9F9F9"/>
          </a:solidFill>
          <a:ln/>
          <a:effectLst>
            <a:outerShdw blurRad="152400" dist="76200" dir="5400000" algn="bl" rotWithShape="0">
              <a:srgbClr val="000000">
                <a:alpha val="20000"/>
              </a:srgbClr>
            </a:outerShdw>
          </a:effectLst>
        </p:spPr>
        <p:txBody>
          <a:bodyPr wrap="none" lIns="0" tIns="0" rIns="0" bIns="0" rtlCol="0" anchor="ctr">
            <a:normAutofit/>
          </a:bodyPr>
          <a:lstStyle/>
          <a:p>
            <a:pPr marL="0" indent="0">
              <a:buNone/>
            </a:pPr>
            <a:endParaRPr lang="en-US"/>
          </a:p>
        </p:txBody>
      </p:sp>
      <p:sp>
        <p:nvSpPr>
          <p:cNvPr id="12" name="Text 5">
            <a:extLst>
              <a:ext uri="{FF2B5EF4-FFF2-40B4-BE49-F238E27FC236}">
                <a16:creationId xmlns:a16="http://schemas.microsoft.com/office/drawing/2014/main" id="{ABE3F1D7-73A2-7F67-F967-3B8FEA979187}"/>
              </a:ext>
            </a:extLst>
          </p:cNvPr>
          <p:cNvSpPr/>
          <p:nvPr/>
        </p:nvSpPr>
        <p:spPr>
          <a:xfrm>
            <a:off x="7319475" y="2022033"/>
            <a:ext cx="3553009" cy="3199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GB" sz="1600" b="1" dirty="0">
                <a:solidFill>
                  <a:schemeClr val="accent1">
                    <a:lumMod val="50000"/>
                  </a:schemeClr>
                </a:solidFill>
                <a:latin typeface="+mj-lt"/>
                <a:ea typeface="Arial" pitchFamily="34" charset="-122"/>
                <a:cs typeface="Arial" pitchFamily="34" charset="-120"/>
              </a:rPr>
              <a:t>Unlimited layout designers </a:t>
            </a:r>
          </a:p>
        </p:txBody>
      </p:sp>
      <p:sp>
        <p:nvSpPr>
          <p:cNvPr id="13" name="Text 6">
            <a:extLst>
              <a:ext uri="{FF2B5EF4-FFF2-40B4-BE49-F238E27FC236}">
                <a16:creationId xmlns:a16="http://schemas.microsoft.com/office/drawing/2014/main" id="{38900D13-DFF8-1F37-F7C8-CFC8721D0A1E}"/>
              </a:ext>
            </a:extLst>
          </p:cNvPr>
          <p:cNvSpPr/>
          <p:nvPr/>
        </p:nvSpPr>
        <p:spPr>
          <a:xfrm>
            <a:off x="7319475" y="2351171"/>
            <a:ext cx="3233877" cy="61663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vl="0" algn="just" defTabSz="711200">
              <a:spcBef>
                <a:spcPct val="0"/>
              </a:spcBef>
              <a:spcAft>
                <a:spcPct val="35000"/>
              </a:spcAft>
            </a:pPr>
            <a:r>
              <a:rPr lang="en-AT" sz="1400" dirty="0"/>
              <a:t>Every user has access to the Word-based </a:t>
            </a:r>
            <a:r>
              <a:rPr lang="de-AT" sz="1400" dirty="0"/>
              <a:t>L</a:t>
            </a:r>
            <a:r>
              <a:rPr lang="en-AT" sz="1400" dirty="0" err="1"/>
              <a:t>ayout</a:t>
            </a:r>
            <a:r>
              <a:rPr lang="en-AT" sz="1400" dirty="0"/>
              <a:t> </a:t>
            </a:r>
            <a:r>
              <a:rPr lang="de-AT" sz="1400" dirty="0"/>
              <a:t>D</a:t>
            </a:r>
            <a:r>
              <a:rPr lang="en-AT" sz="1400" dirty="0" err="1"/>
              <a:t>esigner</a:t>
            </a:r>
            <a:r>
              <a:rPr lang="en-AT" sz="1400" dirty="0"/>
              <a:t>.</a:t>
            </a:r>
            <a:endParaRPr lang="en-US" sz="1400" dirty="0"/>
          </a:p>
        </p:txBody>
      </p:sp>
      <p:sp>
        <p:nvSpPr>
          <p:cNvPr id="14" name="Text 0">
            <a:extLst>
              <a:ext uri="{FF2B5EF4-FFF2-40B4-BE49-F238E27FC236}">
                <a16:creationId xmlns:a16="http://schemas.microsoft.com/office/drawing/2014/main" id="{6B289F8F-8B80-0268-3187-178B9B43A7A5}"/>
              </a:ext>
            </a:extLst>
          </p:cNvPr>
          <p:cNvSpPr/>
          <p:nvPr/>
        </p:nvSpPr>
        <p:spPr>
          <a:xfrm>
            <a:off x="6373607" y="4291627"/>
            <a:ext cx="4365155" cy="1823337"/>
          </a:xfrm>
          <a:prstGeom prst="rect">
            <a:avLst/>
          </a:prstGeom>
          <a:solidFill>
            <a:srgbClr val="F9F9F9"/>
          </a:solidFill>
          <a:ln/>
          <a:effectLst>
            <a:outerShdw blurRad="152400" dist="76200" dir="5400000" algn="bl" rotWithShape="0">
              <a:srgbClr val="000000">
                <a:alpha val="20000"/>
              </a:srgbClr>
            </a:outerShdw>
          </a:effectLst>
        </p:spPr>
        <p:txBody>
          <a:bodyPr wrap="none" lIns="0" tIns="0" rIns="0" bIns="0" rtlCol="0" anchor="ctr">
            <a:normAutofit/>
          </a:bodyPr>
          <a:lstStyle/>
          <a:p>
            <a:pPr marL="0" indent="0">
              <a:buNone/>
            </a:pPr>
            <a:endParaRPr lang="en-US"/>
          </a:p>
        </p:txBody>
      </p:sp>
      <p:sp>
        <p:nvSpPr>
          <p:cNvPr id="15" name="Text 5">
            <a:extLst>
              <a:ext uri="{FF2B5EF4-FFF2-40B4-BE49-F238E27FC236}">
                <a16:creationId xmlns:a16="http://schemas.microsoft.com/office/drawing/2014/main" id="{2B7B4A3F-C074-9B3F-B393-1C251C3679B4}"/>
              </a:ext>
            </a:extLst>
          </p:cNvPr>
          <p:cNvSpPr/>
          <p:nvPr/>
        </p:nvSpPr>
        <p:spPr>
          <a:xfrm>
            <a:off x="7319475" y="4602747"/>
            <a:ext cx="3233877" cy="3199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GB" sz="1600" b="1" dirty="0">
                <a:solidFill>
                  <a:schemeClr val="accent1">
                    <a:lumMod val="50000"/>
                  </a:schemeClr>
                </a:solidFill>
                <a:latin typeface="+mj-lt"/>
                <a:ea typeface="Arial" pitchFamily="34" charset="-122"/>
                <a:cs typeface="Arial" pitchFamily="34" charset="-120"/>
              </a:rPr>
              <a:t>Team Member licenses are free </a:t>
            </a:r>
          </a:p>
        </p:txBody>
      </p:sp>
      <p:sp>
        <p:nvSpPr>
          <p:cNvPr id="16" name="Text 6">
            <a:extLst>
              <a:ext uri="{FF2B5EF4-FFF2-40B4-BE49-F238E27FC236}">
                <a16:creationId xmlns:a16="http://schemas.microsoft.com/office/drawing/2014/main" id="{2EFEFF7A-FEB4-6541-59DE-670E54070C05}"/>
              </a:ext>
            </a:extLst>
          </p:cNvPr>
          <p:cNvSpPr/>
          <p:nvPr/>
        </p:nvSpPr>
        <p:spPr>
          <a:xfrm>
            <a:off x="7319475" y="5179225"/>
            <a:ext cx="3233877" cy="61663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just"/>
            <a:r>
              <a:rPr lang="en-AT" sz="1400" dirty="0"/>
              <a:t>Team Member users are included at no additional cost.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66EA5395-68C3-68D4-C234-1CC254A8204A}"/>
              </a:ext>
            </a:extLst>
          </p:cNvPr>
          <p:cNvSpPr/>
          <p:nvPr/>
        </p:nvSpPr>
        <p:spPr>
          <a:xfrm>
            <a:off x="5284200" y="3034730"/>
            <a:ext cx="1623600" cy="1623511"/>
          </a:xfrm>
          <a:prstGeom prst="ellipse">
            <a:avLst/>
          </a:prstGeom>
          <a:gradFill flip="none" rotWithShape="1">
            <a:gsLst>
              <a:gs pos="0">
                <a:srgbClr val="1A5F77">
                  <a:shade val="30000"/>
                  <a:satMod val="115000"/>
                </a:srgbClr>
              </a:gs>
              <a:gs pos="50000">
                <a:srgbClr val="1A5F77">
                  <a:shade val="67500"/>
                  <a:satMod val="115000"/>
                </a:srgbClr>
              </a:gs>
              <a:gs pos="100000">
                <a:srgbClr val="1A5F77">
                  <a:shade val="100000"/>
                  <a:satMod val="115000"/>
                </a:srgb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60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A124C6D-2917-A561-15EB-91D09B86C901}"/>
              </a:ext>
            </a:extLst>
          </p:cNvPr>
          <p:cNvSpPr txBox="1"/>
          <p:nvPr/>
        </p:nvSpPr>
        <p:spPr>
          <a:xfrm>
            <a:off x="5161640" y="3373644"/>
            <a:ext cx="1876153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CA" sz="1800" dirty="0">
                <a:solidFill>
                  <a:schemeClr val="bg1"/>
                </a:solidFill>
              </a:rPr>
              <a:t>One license </a:t>
            </a:r>
            <a:br>
              <a:rPr lang="en-CA" sz="1800" dirty="0">
                <a:solidFill>
                  <a:schemeClr val="bg1"/>
                </a:solidFill>
              </a:rPr>
            </a:br>
            <a:r>
              <a:rPr lang="en-CA" sz="1800" dirty="0">
                <a:solidFill>
                  <a:schemeClr val="bg1"/>
                </a:solidFill>
              </a:rPr>
              <a:t>for one BC environment 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8555C437-50E1-F7A1-9A5C-255E50A729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1716" y="1869321"/>
            <a:ext cx="616635" cy="616635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C738DAE1-095F-1706-C0E8-8B94D07C61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69118" y="1869320"/>
            <a:ext cx="616635" cy="616635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BEBDC247-4C97-3EB3-DDDD-D809DF23F7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1715" y="4531693"/>
            <a:ext cx="616635" cy="616635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06B076BD-1375-7A10-314C-D939EC3F1D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69117" y="4526435"/>
            <a:ext cx="616635" cy="616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53160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0CD32403-746A-40B6-28A3-3CAD8DCE996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3F1824-4777-0949-B40F-4FBD003AB19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lIns="91440" tIns="45720" rIns="91440" bIns="45720" anchor="t"/>
          <a:lstStyle/>
          <a:p>
            <a:r>
              <a:rPr lang="en-CA" sz="3200">
                <a:solidFill>
                  <a:srgbClr val="FF0000"/>
                </a:solidFill>
              </a:rPr>
              <a:t>HOW TO BUY SLIDE</a:t>
            </a:r>
          </a:p>
          <a:p>
            <a:r>
              <a:rPr lang="en-CA" sz="3200">
                <a:solidFill>
                  <a:srgbClr val="FF0000"/>
                </a:solidFill>
              </a:rPr>
              <a:t>Each partner to customize this slide</a:t>
            </a:r>
          </a:p>
          <a:p>
            <a:endParaRPr lang="en-C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1E34CCB-C228-7817-A1BF-B709ECD7584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61F33E8-8D4F-294F-52E7-6142DC304F8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601645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59F3A18E-23A5-36EF-651D-81B3F29ABA6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CA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38088488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FEBA2C-4990-0EC4-ECB0-9F353AFFAA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7B7713-A8C4-2B5A-C4A2-26CF0DBDA5F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649788" y="0"/>
            <a:ext cx="7542212" cy="950913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de-AT" sz="2400" b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Chance: OOB </a:t>
            </a:r>
            <a:r>
              <a:rPr sz="2400" b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Document Generation </a:t>
            </a:r>
            <a:r>
              <a:rPr lang="de-AT" sz="2400" b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Challenges </a:t>
            </a:r>
            <a:endParaRPr sz="2400" b="1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" name="Text Placeholder 1">
            <a:extLst>
              <a:ext uri="{FF2B5EF4-FFF2-40B4-BE49-F238E27FC236}">
                <a16:creationId xmlns:a16="http://schemas.microsoft.com/office/drawing/2014/main" id="{E4955AAF-C2A3-6FB7-4C97-6A4BC75D7AB7}"/>
              </a:ext>
            </a:extLst>
          </p:cNvPr>
          <p:cNvSpPr txBox="1">
            <a:spLocks/>
          </p:cNvSpPr>
          <p:nvPr/>
        </p:nvSpPr>
        <p:spPr>
          <a:xfrm>
            <a:off x="403063" y="475456"/>
            <a:ext cx="7542212" cy="706437"/>
          </a:xfrm>
          <a:prstGeom prst="rect">
            <a:avLst/>
          </a:prstGeom>
        </p:spPr>
        <p:txBody>
          <a:bodyPr/>
          <a:lstStyle>
            <a:lvl1pPr marL="0" indent="0" algn="l" defTabSz="914377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4000" b="1" kern="1200">
                <a:solidFill>
                  <a:srgbClr val="333333"/>
                </a:solidFill>
                <a:latin typeface="+mj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CA" sz="3200"/>
              <a:t>Introducing </a:t>
            </a:r>
            <a:r>
              <a:rPr lang="en-CA" sz="3200" err="1"/>
              <a:t>DocumentsCorePack</a:t>
            </a:r>
            <a:r>
              <a:rPr lang="en-CA" sz="3200"/>
              <a:t> for Business Central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3AAE040-B435-C7C6-4AC7-10AF0DFDE2A5}"/>
              </a:ext>
            </a:extLst>
          </p:cNvPr>
          <p:cNvCxnSpPr/>
          <p:nvPr/>
        </p:nvCxnSpPr>
        <p:spPr>
          <a:xfrm>
            <a:off x="527050" y="1728757"/>
            <a:ext cx="914400" cy="0"/>
          </a:xfrm>
          <a:prstGeom prst="line">
            <a:avLst/>
          </a:prstGeom>
          <a:ln w="635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6C0A02BF-3879-3EA5-8671-267982F6F229}"/>
              </a:ext>
            </a:extLst>
          </p:cNvPr>
          <p:cNvSpPr txBox="1"/>
          <p:nvPr/>
        </p:nvSpPr>
        <p:spPr>
          <a:xfrm>
            <a:off x="403063" y="1974524"/>
            <a:ext cx="6714640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A" dirty="0" err="1"/>
              <a:t>DocumentsCorePack</a:t>
            </a:r>
            <a:r>
              <a:rPr lang="en-CA" dirty="0"/>
              <a:t> helps Business Central users create, customize, and automate business documents using Microsoft Word templates.</a:t>
            </a:r>
          </a:p>
          <a:p>
            <a:endParaRPr lang="en-CA" dirty="0"/>
          </a:p>
          <a:p>
            <a:r>
              <a:rPr lang="en-CA" dirty="0"/>
              <a:t>Generate invoices, quotes, orders, confirmations, and document packages directly from Business Central without relying on complex report development.</a:t>
            </a:r>
          </a:p>
          <a:p>
            <a:endParaRPr lang="en-CA" dirty="0"/>
          </a:p>
          <a:p>
            <a:r>
              <a:rPr lang="en-CA" dirty="0"/>
              <a:t>Most companies need documents that match their brand, process, fields, and customer expectations. But standard Business Central layouts often require technical changes, developer support, or time-consuming workarounds.</a:t>
            </a:r>
          </a:p>
          <a:p>
            <a:endParaRPr lang="en-CA" dirty="0"/>
          </a:p>
          <a:p>
            <a:r>
              <a:rPr lang="en-CA" b="1" i="1" dirty="0" err="1"/>
              <a:t>DocumentsCorePack</a:t>
            </a:r>
            <a:r>
              <a:rPr lang="en-CA" b="1" i="1" dirty="0"/>
              <a:t> makes document customization simpler, faster, and easier to maintain.</a:t>
            </a:r>
          </a:p>
          <a:p>
            <a:endParaRPr lang="en-CA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0F4C056E-ED4A-A36B-B2BE-2C997B73837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7391831" y="1736238"/>
            <a:ext cx="4273119" cy="4286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64588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4F6352C-CC91-2EA2-83CE-C533561ADF6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7050" y="287338"/>
            <a:ext cx="7000801" cy="706437"/>
          </a:xfrm>
        </p:spPr>
        <p:txBody>
          <a:bodyPr/>
          <a:lstStyle/>
          <a:p>
            <a:r>
              <a:rPr lang="en-CA" sz="2800" dirty="0"/>
              <a:t>These Problems Get Worse as Environments Scale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768A18B-A9EC-826B-75E7-9DFDF5FB5C6B}"/>
              </a:ext>
            </a:extLst>
          </p:cNvPr>
          <p:cNvGrpSpPr/>
          <p:nvPr/>
        </p:nvGrpSpPr>
        <p:grpSpPr>
          <a:xfrm>
            <a:off x="740666" y="2780879"/>
            <a:ext cx="10710668" cy="1759299"/>
            <a:chOff x="527050" y="1564139"/>
            <a:chExt cx="10710668" cy="4513006"/>
          </a:xfrm>
          <a:solidFill>
            <a:srgbClr val="F9F9F9"/>
          </a:solidFill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grpSpPr>
        <p:sp>
          <p:nvSpPr>
            <p:cNvPr id="7" name="Rounded Rectangle 6">
              <a:extLst>
                <a:ext uri="{FF2B5EF4-FFF2-40B4-BE49-F238E27FC236}">
                  <a16:creationId xmlns:a16="http://schemas.microsoft.com/office/drawing/2014/main" id="{30030D91-C1D7-FDAD-9193-348589F894CC}"/>
                </a:ext>
              </a:extLst>
            </p:cNvPr>
            <p:cNvSpPr/>
            <p:nvPr/>
          </p:nvSpPr>
          <p:spPr>
            <a:xfrm>
              <a:off x="527050" y="1564139"/>
              <a:ext cx="3244645" cy="4513006"/>
            </a:xfrm>
            <a:prstGeom prst="round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 algn="ctr"/>
              <a:r>
                <a:rPr lang="en-CA" dirty="0">
                  <a:solidFill>
                    <a:schemeClr val="tx1"/>
                  </a:solidFill>
                </a:rPr>
                <a:t>More users → more document variations </a:t>
              </a:r>
            </a:p>
            <a:p>
              <a:pPr algn="ctr"/>
              <a:endParaRPr lang="en-CA" dirty="0"/>
            </a:p>
          </p:txBody>
        </p:sp>
        <p:sp>
          <p:nvSpPr>
            <p:cNvPr id="8" name="Rounded Rectangle 7">
              <a:extLst>
                <a:ext uri="{FF2B5EF4-FFF2-40B4-BE49-F238E27FC236}">
                  <a16:creationId xmlns:a16="http://schemas.microsoft.com/office/drawing/2014/main" id="{16BE97B4-8274-7286-92F2-CE4A766CB76D}"/>
                </a:ext>
              </a:extLst>
            </p:cNvPr>
            <p:cNvSpPr/>
            <p:nvPr/>
          </p:nvSpPr>
          <p:spPr>
            <a:xfrm>
              <a:off x="4253534" y="1564139"/>
              <a:ext cx="3244645" cy="4513006"/>
            </a:xfrm>
            <a:prstGeom prst="round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 algn="ctr"/>
              <a:r>
                <a:rPr lang="en-CA" dirty="0">
                  <a:solidFill>
                    <a:schemeClr val="tx1"/>
                  </a:solidFill>
                </a:rPr>
                <a:t>More processes → more manual work </a:t>
              </a:r>
            </a:p>
            <a:p>
              <a:pPr algn="ctr"/>
              <a:endParaRPr lang="en-CA" dirty="0"/>
            </a:p>
          </p:txBody>
        </p:sp>
        <p:sp>
          <p:nvSpPr>
            <p:cNvPr id="9" name="Rounded Rectangle 8">
              <a:extLst>
                <a:ext uri="{FF2B5EF4-FFF2-40B4-BE49-F238E27FC236}">
                  <a16:creationId xmlns:a16="http://schemas.microsoft.com/office/drawing/2014/main" id="{58B66F36-333C-FEB9-950E-A9C5DC7BD393}"/>
                </a:ext>
              </a:extLst>
            </p:cNvPr>
            <p:cNvSpPr/>
            <p:nvPr/>
          </p:nvSpPr>
          <p:spPr>
            <a:xfrm>
              <a:off x="7993073" y="1564139"/>
              <a:ext cx="3244645" cy="4513006"/>
            </a:xfrm>
            <a:prstGeom prst="round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 algn="ctr"/>
              <a:r>
                <a:rPr lang="en-CA" dirty="0">
                  <a:solidFill>
                    <a:schemeClr val="tx1"/>
                  </a:solidFill>
                </a:rPr>
                <a:t>More growth → more inconsistency </a:t>
              </a:r>
            </a:p>
            <a:p>
              <a:pPr algn="ctr"/>
              <a:endParaRPr lang="en-CA" dirty="0"/>
            </a:p>
          </p:txBody>
        </p:sp>
      </p:grp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394A6A-43DF-E14A-86E7-4E492CFB97D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19302" y="4949696"/>
            <a:ext cx="11356158" cy="4152872"/>
          </a:xfrm>
        </p:spPr>
        <p:txBody>
          <a:bodyPr/>
          <a:lstStyle/>
          <a:p>
            <a:pPr algn="just"/>
            <a:r>
              <a:rPr lang="en-CA" sz="1600" b="1" dirty="0"/>
              <a:t>Today:</a:t>
            </a:r>
            <a:r>
              <a:rPr lang="en-CA" sz="1600" dirty="0"/>
              <a:t> As Business Central environments expand, document complexity grows faster than most teams expect.</a:t>
            </a:r>
          </a:p>
          <a:p>
            <a:pPr algn="just"/>
            <a:r>
              <a:rPr lang="en-CA" sz="1600" b="1" dirty="0"/>
              <a:t>Bottom line:</a:t>
            </a:r>
            <a:r>
              <a:rPr lang="en-CA" sz="1600" dirty="0"/>
              <a:t> What begins as a few document requests can become a significant operational burden across the organization.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68C0D0F7-E30E-4EAD-3FEC-0729A78DBBA0}"/>
              </a:ext>
            </a:extLst>
          </p:cNvPr>
          <p:cNvSpPr/>
          <p:nvPr/>
        </p:nvSpPr>
        <p:spPr>
          <a:xfrm>
            <a:off x="1739534" y="2154355"/>
            <a:ext cx="1253048" cy="1253048"/>
          </a:xfrm>
          <a:prstGeom prst="ellipse">
            <a:avLst/>
          </a:prstGeom>
          <a:solidFill>
            <a:schemeClr val="accent6"/>
          </a:solidFill>
          <a:ln w="76200">
            <a:solidFill>
              <a:srgbClr val="1A5F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831B0DC2-226C-447D-9C00-1F9D11596B70}"/>
              </a:ext>
            </a:extLst>
          </p:cNvPr>
          <p:cNvSpPr/>
          <p:nvPr/>
        </p:nvSpPr>
        <p:spPr>
          <a:xfrm>
            <a:off x="5469476" y="2154355"/>
            <a:ext cx="1253048" cy="1253048"/>
          </a:xfrm>
          <a:prstGeom prst="ellipse">
            <a:avLst/>
          </a:prstGeom>
          <a:solidFill>
            <a:schemeClr val="accent6"/>
          </a:solidFill>
          <a:ln w="76200">
            <a:solidFill>
              <a:srgbClr val="1A5F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EA10ADF8-379D-89E0-32E5-A362809E47FB}"/>
              </a:ext>
            </a:extLst>
          </p:cNvPr>
          <p:cNvSpPr/>
          <p:nvPr/>
        </p:nvSpPr>
        <p:spPr>
          <a:xfrm>
            <a:off x="9202487" y="2154355"/>
            <a:ext cx="1253048" cy="1253048"/>
          </a:xfrm>
          <a:prstGeom prst="ellipse">
            <a:avLst/>
          </a:prstGeom>
          <a:solidFill>
            <a:schemeClr val="accent6"/>
          </a:solidFill>
          <a:ln w="76200">
            <a:solidFill>
              <a:srgbClr val="1A5F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13" name="Picture 12" descr="A group of blue people&#10;&#10;Description automatically generated">
            <a:extLst>
              <a:ext uri="{FF2B5EF4-FFF2-40B4-BE49-F238E27FC236}">
                <a16:creationId xmlns:a16="http://schemas.microsoft.com/office/drawing/2014/main" id="{8F043BDD-79B2-395F-7CA8-C572450FEB44}"/>
              </a:ext>
            </a:extLst>
          </p:cNvPr>
          <p:cNvPicPr>
            <a:picLocks noChangeAspect="1"/>
          </p:cNvPicPr>
          <p:nvPr/>
        </p:nvPicPr>
        <p:blipFill>
          <a:blip r:embed="rId2">
            <a:biLevel thresh="7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736465" y="2175952"/>
            <a:ext cx="1253048" cy="1253048"/>
          </a:xfrm>
          <a:prstGeom prst="rect">
            <a:avLst/>
          </a:prstGeom>
          <a:ln>
            <a:noFill/>
          </a:ln>
        </p:spPr>
      </p:pic>
      <p:pic>
        <p:nvPicPr>
          <p:cNvPr id="15" name="Picture 14" descr="A blue and black diagram&#10;&#10;Description automatically generated with medium confidence">
            <a:extLst>
              <a:ext uri="{FF2B5EF4-FFF2-40B4-BE49-F238E27FC236}">
                <a16:creationId xmlns:a16="http://schemas.microsoft.com/office/drawing/2014/main" id="{A35592BC-0267-09C7-896E-651ACFF6B3FC}"/>
              </a:ext>
            </a:extLst>
          </p:cNvPr>
          <p:cNvPicPr>
            <a:picLocks noChangeAspect="1"/>
          </p:cNvPicPr>
          <p:nvPr/>
        </p:nvPicPr>
        <p:blipFill>
          <a:blip r:embed="rId4">
            <a:biLevel thresh="75000"/>
          </a:blip>
          <a:stretch>
            <a:fillRect/>
          </a:stretch>
        </p:blipFill>
        <p:spPr>
          <a:xfrm>
            <a:off x="5534300" y="2225707"/>
            <a:ext cx="1110343" cy="1110343"/>
          </a:xfrm>
          <a:prstGeom prst="rect">
            <a:avLst/>
          </a:prstGeom>
        </p:spPr>
      </p:pic>
      <p:pic>
        <p:nvPicPr>
          <p:cNvPr id="17" name="Picture 16" descr="A blue graph with a arrow pointing up&#10;&#10;Description automatically generated">
            <a:extLst>
              <a:ext uri="{FF2B5EF4-FFF2-40B4-BE49-F238E27FC236}">
                <a16:creationId xmlns:a16="http://schemas.microsoft.com/office/drawing/2014/main" id="{876855DC-F9FF-B50C-E257-213A3D8F3696}"/>
              </a:ext>
            </a:extLst>
          </p:cNvPr>
          <p:cNvPicPr>
            <a:picLocks noChangeAspect="1"/>
          </p:cNvPicPr>
          <p:nvPr/>
        </p:nvPicPr>
        <p:blipFill>
          <a:blip r:embed="rId5">
            <a:biLevel thresh="75000"/>
          </a:blip>
          <a:stretch>
            <a:fillRect/>
          </a:stretch>
        </p:blipFill>
        <p:spPr>
          <a:xfrm>
            <a:off x="9276561" y="2190289"/>
            <a:ext cx="1104900" cy="110490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62685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367657C-7096-0D19-06AC-398BB1B09C6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21393" y="1013052"/>
            <a:ext cx="9152527" cy="706437"/>
          </a:xfrm>
        </p:spPr>
        <p:txBody>
          <a:bodyPr/>
          <a:lstStyle/>
          <a:p>
            <a:r>
              <a:rPr lang="en-AT" sz="2800" dirty="0"/>
              <a:t>Turn Document Requests Into Self-Service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DCC22524-9DD2-855E-41FF-7070C3E1F545}"/>
              </a:ext>
            </a:extLst>
          </p:cNvPr>
          <p:cNvGrpSpPr/>
          <p:nvPr/>
        </p:nvGrpSpPr>
        <p:grpSpPr>
          <a:xfrm>
            <a:off x="740666" y="2780879"/>
            <a:ext cx="10710668" cy="1759299"/>
            <a:chOff x="527050" y="1564139"/>
            <a:chExt cx="10710668" cy="4513006"/>
          </a:xfrm>
          <a:solidFill>
            <a:srgbClr val="F9F9F9"/>
          </a:solidFill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grpSpPr>
        <p:sp>
          <p:nvSpPr>
            <p:cNvPr id="21" name="Rounded Rectangle 6">
              <a:extLst>
                <a:ext uri="{FF2B5EF4-FFF2-40B4-BE49-F238E27FC236}">
                  <a16:creationId xmlns:a16="http://schemas.microsoft.com/office/drawing/2014/main" id="{B6776587-DD74-5423-B8AC-A5FBC6386454}"/>
                </a:ext>
              </a:extLst>
            </p:cNvPr>
            <p:cNvSpPr/>
            <p:nvPr/>
          </p:nvSpPr>
          <p:spPr>
            <a:xfrm>
              <a:off x="527050" y="1564139"/>
              <a:ext cx="3244645" cy="4513006"/>
            </a:xfrm>
            <a:prstGeom prst="round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 algn="ctr"/>
              <a:r>
                <a:rPr lang="en-GB" dirty="0">
                  <a:solidFill>
                    <a:schemeClr val="tx1"/>
                  </a:solidFill>
                </a:rPr>
                <a:t>Business users update document layouts themselves</a:t>
              </a:r>
              <a:endParaRPr lang="en-CA" dirty="0"/>
            </a:p>
          </p:txBody>
        </p:sp>
        <p:sp>
          <p:nvSpPr>
            <p:cNvPr id="22" name="Rounded Rectangle 7">
              <a:extLst>
                <a:ext uri="{FF2B5EF4-FFF2-40B4-BE49-F238E27FC236}">
                  <a16:creationId xmlns:a16="http://schemas.microsoft.com/office/drawing/2014/main" id="{274B3DC9-033C-B2B8-0656-08258FD1C7F3}"/>
                </a:ext>
              </a:extLst>
            </p:cNvPr>
            <p:cNvSpPr/>
            <p:nvPr/>
          </p:nvSpPr>
          <p:spPr>
            <a:xfrm>
              <a:off x="4253534" y="1564139"/>
              <a:ext cx="3244645" cy="4513006"/>
            </a:xfrm>
            <a:prstGeom prst="round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 algn="ctr"/>
              <a:r>
                <a:rPr lang="en-GB" dirty="0">
                  <a:solidFill>
                    <a:schemeClr val="tx1"/>
                  </a:solidFill>
                </a:rPr>
                <a:t>No developer or consultant required for routine changes</a:t>
              </a:r>
            </a:p>
            <a:p>
              <a:pPr algn="ctr"/>
              <a:endParaRPr lang="en-CA" dirty="0"/>
            </a:p>
          </p:txBody>
        </p:sp>
        <p:sp>
          <p:nvSpPr>
            <p:cNvPr id="23" name="Rounded Rectangle 8">
              <a:extLst>
                <a:ext uri="{FF2B5EF4-FFF2-40B4-BE49-F238E27FC236}">
                  <a16:creationId xmlns:a16="http://schemas.microsoft.com/office/drawing/2014/main" id="{C6B20DF0-FEBE-8F3F-09F0-8CA682046185}"/>
                </a:ext>
              </a:extLst>
            </p:cNvPr>
            <p:cNvSpPr/>
            <p:nvPr/>
          </p:nvSpPr>
          <p:spPr>
            <a:xfrm>
              <a:off x="7993073" y="1564139"/>
              <a:ext cx="3244645" cy="4513006"/>
            </a:xfrm>
            <a:prstGeom prst="round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 algn="ctr"/>
              <a:r>
                <a:rPr lang="en-GB" dirty="0">
                  <a:solidFill>
                    <a:schemeClr val="tx1"/>
                  </a:solidFill>
                </a:rPr>
                <a:t>Faster updates with fewer support requests</a:t>
              </a:r>
            </a:p>
            <a:p>
              <a:pPr algn="ctr"/>
              <a:endParaRPr lang="en-CA" dirty="0"/>
            </a:p>
          </p:txBody>
        </p:sp>
      </p:grpSp>
      <p:sp>
        <p:nvSpPr>
          <p:cNvPr id="24" name="Oval 23">
            <a:extLst>
              <a:ext uri="{FF2B5EF4-FFF2-40B4-BE49-F238E27FC236}">
                <a16:creationId xmlns:a16="http://schemas.microsoft.com/office/drawing/2014/main" id="{F234A401-02C1-744A-C468-DF0FC683A135}"/>
              </a:ext>
            </a:extLst>
          </p:cNvPr>
          <p:cNvSpPr/>
          <p:nvPr/>
        </p:nvSpPr>
        <p:spPr>
          <a:xfrm>
            <a:off x="1739534" y="2154355"/>
            <a:ext cx="1253048" cy="1253048"/>
          </a:xfrm>
          <a:prstGeom prst="ellipse">
            <a:avLst/>
          </a:prstGeom>
          <a:solidFill>
            <a:schemeClr val="accent6"/>
          </a:solidFill>
          <a:ln w="76200">
            <a:solidFill>
              <a:srgbClr val="1A5F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B4CAA4C4-2B50-FEF9-66B7-E3DC2C119FE2}"/>
              </a:ext>
            </a:extLst>
          </p:cNvPr>
          <p:cNvSpPr/>
          <p:nvPr/>
        </p:nvSpPr>
        <p:spPr>
          <a:xfrm>
            <a:off x="5469476" y="2154355"/>
            <a:ext cx="1253048" cy="1253048"/>
          </a:xfrm>
          <a:prstGeom prst="ellipse">
            <a:avLst/>
          </a:prstGeom>
          <a:solidFill>
            <a:schemeClr val="accent6"/>
          </a:solidFill>
          <a:ln w="76200">
            <a:solidFill>
              <a:srgbClr val="1A5F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7409DD75-A4B2-C308-3ACE-A7213C4384C3}"/>
              </a:ext>
            </a:extLst>
          </p:cNvPr>
          <p:cNvSpPr/>
          <p:nvPr/>
        </p:nvSpPr>
        <p:spPr>
          <a:xfrm>
            <a:off x="9202487" y="2154355"/>
            <a:ext cx="1253048" cy="1253048"/>
          </a:xfrm>
          <a:prstGeom prst="ellipse">
            <a:avLst/>
          </a:prstGeom>
          <a:solidFill>
            <a:schemeClr val="accent6"/>
          </a:solidFill>
          <a:ln w="76200">
            <a:solidFill>
              <a:srgbClr val="1A5F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31" name="Text Placeholder 2">
            <a:extLst>
              <a:ext uri="{FF2B5EF4-FFF2-40B4-BE49-F238E27FC236}">
                <a16:creationId xmlns:a16="http://schemas.microsoft.com/office/drawing/2014/main" id="{83210CAB-2BF6-BB56-55BA-235393D282D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19302" y="4949696"/>
            <a:ext cx="11356158" cy="4152872"/>
          </a:xfrm>
        </p:spPr>
        <p:txBody>
          <a:bodyPr/>
          <a:lstStyle/>
          <a:p>
            <a:pPr algn="just"/>
            <a:r>
              <a:rPr lang="en-CA" sz="1600" b="1" dirty="0"/>
              <a:t>Bottom line:</a:t>
            </a:r>
            <a:r>
              <a:rPr lang="en-CA" sz="1600" dirty="0"/>
              <a:t> </a:t>
            </a:r>
            <a:r>
              <a:rPr lang="en-AT" sz="1600" dirty="0"/>
              <a:t>IT spends less time on document requests while business users gain the flexibility to adapt documents independently.</a:t>
            </a:r>
            <a:endParaRPr lang="en-CA" sz="1600" dirty="0"/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040E2D98-0CAB-A9F3-925F-318B20A208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7897" y="2365710"/>
            <a:ext cx="830337" cy="830337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3CE7A85E-BD3D-B471-FF6A-9172DCD1A3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80029" y="2365710"/>
            <a:ext cx="831941" cy="831941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BB5CA000-ED5C-A681-917A-0457A03B79D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61502" y="2365710"/>
            <a:ext cx="831941" cy="831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03969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BC7627-AE59-5AE0-DF22-A99F7BAAE9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F5BF118-83E9-BD8E-1CFB-3F1974B6C92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7051" y="287338"/>
            <a:ext cx="9239118" cy="706437"/>
          </a:xfrm>
        </p:spPr>
        <p:txBody>
          <a:bodyPr/>
          <a:lstStyle/>
          <a:p>
            <a:r>
              <a:rPr lang="en-CA" sz="2800" dirty="0"/>
              <a:t>Where </a:t>
            </a:r>
            <a:r>
              <a:rPr lang="en-CA" sz="2800" dirty="0" err="1"/>
              <a:t>DocumentsCorePack</a:t>
            </a:r>
            <a:r>
              <a:rPr lang="en-CA" sz="2800" dirty="0"/>
              <a:t> Delivers Immediate Impact</a:t>
            </a: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B92D09DA-2F5E-57F2-D3E3-FB564E0433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323165"/>
            <a:ext cx="26481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Text 0">
            <a:extLst>
              <a:ext uri="{FF2B5EF4-FFF2-40B4-BE49-F238E27FC236}">
                <a16:creationId xmlns:a16="http://schemas.microsoft.com/office/drawing/2014/main" id="{10D3435A-BB1D-0AC3-901B-2E6537043FF6}"/>
              </a:ext>
            </a:extLst>
          </p:cNvPr>
          <p:cNvSpPr/>
          <p:nvPr/>
        </p:nvSpPr>
        <p:spPr>
          <a:xfrm>
            <a:off x="1460671" y="1815409"/>
            <a:ext cx="4365155" cy="1823337"/>
          </a:xfrm>
          <a:prstGeom prst="rect">
            <a:avLst/>
          </a:prstGeom>
          <a:solidFill>
            <a:srgbClr val="F9F9F9"/>
          </a:solidFill>
          <a:ln/>
          <a:effectLst>
            <a:outerShdw blurRad="152400" dist="76200" dir="5400000" algn="bl" rotWithShape="0">
              <a:srgbClr val="000000">
                <a:alpha val="20000"/>
              </a:srgbClr>
            </a:outerShdw>
          </a:effectLst>
        </p:spPr>
        <p:txBody>
          <a:bodyPr wrap="none" lIns="0" tIns="0" rIns="0" bIns="0" rtlCol="0" anchor="ctr">
            <a:normAutofit/>
          </a:bodyPr>
          <a:lstStyle/>
          <a:p>
            <a:pPr marL="0" indent="0">
              <a:buNone/>
            </a:pPr>
            <a:endParaRPr lang="en-US"/>
          </a:p>
        </p:txBody>
      </p:sp>
      <p:sp>
        <p:nvSpPr>
          <p:cNvPr id="5" name="Text 5">
            <a:extLst>
              <a:ext uri="{FF2B5EF4-FFF2-40B4-BE49-F238E27FC236}">
                <a16:creationId xmlns:a16="http://schemas.microsoft.com/office/drawing/2014/main" id="{29E3E6C4-BFD6-E59F-5F49-3CEF41C52A24}"/>
              </a:ext>
            </a:extLst>
          </p:cNvPr>
          <p:cNvSpPr/>
          <p:nvPr/>
        </p:nvSpPr>
        <p:spPr>
          <a:xfrm>
            <a:off x="2406539" y="2126529"/>
            <a:ext cx="3233877" cy="3199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GB" sz="1600" b="1" dirty="0">
                <a:solidFill>
                  <a:schemeClr val="accent1">
                    <a:lumMod val="50000"/>
                  </a:schemeClr>
                </a:solidFill>
                <a:latin typeface="+mj-lt"/>
                <a:ea typeface="Arial" pitchFamily="34" charset="-122"/>
                <a:cs typeface="Arial" pitchFamily="34" charset="-120"/>
              </a:rPr>
              <a:t>Invoice automation</a:t>
            </a:r>
          </a:p>
        </p:txBody>
      </p:sp>
      <p:sp>
        <p:nvSpPr>
          <p:cNvPr id="6" name="Text 6">
            <a:extLst>
              <a:ext uri="{FF2B5EF4-FFF2-40B4-BE49-F238E27FC236}">
                <a16:creationId xmlns:a16="http://schemas.microsoft.com/office/drawing/2014/main" id="{0C86A47B-CAC3-2505-3261-DFBA3B2ED8F3}"/>
              </a:ext>
            </a:extLst>
          </p:cNvPr>
          <p:cNvSpPr/>
          <p:nvPr/>
        </p:nvSpPr>
        <p:spPr>
          <a:xfrm>
            <a:off x="2406539" y="2703007"/>
            <a:ext cx="3233877" cy="61663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vl="0" defTabSz="711200">
              <a:spcBef>
                <a:spcPct val="0"/>
              </a:spcBef>
              <a:spcAft>
                <a:spcPct val="35000"/>
              </a:spcAft>
            </a:pPr>
            <a:r>
              <a:rPr lang="en-GB" sz="1400" dirty="0"/>
              <a:t>Manual invoice processes → automated generation</a:t>
            </a:r>
          </a:p>
        </p:txBody>
      </p:sp>
      <p:sp>
        <p:nvSpPr>
          <p:cNvPr id="24" name="Text 0">
            <a:extLst>
              <a:ext uri="{FF2B5EF4-FFF2-40B4-BE49-F238E27FC236}">
                <a16:creationId xmlns:a16="http://schemas.microsoft.com/office/drawing/2014/main" id="{31EB0792-B4F9-7D66-1172-1FB82A4EF341}"/>
              </a:ext>
            </a:extLst>
          </p:cNvPr>
          <p:cNvSpPr/>
          <p:nvPr/>
        </p:nvSpPr>
        <p:spPr>
          <a:xfrm>
            <a:off x="1460671" y="4187131"/>
            <a:ext cx="4365155" cy="1823337"/>
          </a:xfrm>
          <a:prstGeom prst="rect">
            <a:avLst/>
          </a:prstGeom>
          <a:solidFill>
            <a:srgbClr val="F9F9F9"/>
          </a:solidFill>
          <a:ln/>
          <a:effectLst>
            <a:outerShdw blurRad="152400" dist="76200" dir="5400000" algn="bl" rotWithShape="0">
              <a:srgbClr val="000000">
                <a:alpha val="20000"/>
              </a:srgbClr>
            </a:outerShdw>
          </a:effectLst>
        </p:spPr>
        <p:txBody>
          <a:bodyPr wrap="none" lIns="0" tIns="0" rIns="0" bIns="0" rtlCol="0" anchor="ctr">
            <a:normAutofit/>
          </a:bodyPr>
          <a:lstStyle/>
          <a:p>
            <a:pPr marL="0" indent="0">
              <a:buNone/>
            </a:pPr>
            <a:endParaRPr lang="en-US"/>
          </a:p>
        </p:txBody>
      </p:sp>
      <p:sp>
        <p:nvSpPr>
          <p:cNvPr id="25" name="Text 5">
            <a:extLst>
              <a:ext uri="{FF2B5EF4-FFF2-40B4-BE49-F238E27FC236}">
                <a16:creationId xmlns:a16="http://schemas.microsoft.com/office/drawing/2014/main" id="{73181557-BDCB-B8D0-9339-09B904DCD1D1}"/>
              </a:ext>
            </a:extLst>
          </p:cNvPr>
          <p:cNvSpPr/>
          <p:nvPr/>
        </p:nvSpPr>
        <p:spPr>
          <a:xfrm>
            <a:off x="2406539" y="4498251"/>
            <a:ext cx="3233877" cy="3199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GB" sz="1600" b="1" dirty="0">
                <a:solidFill>
                  <a:schemeClr val="accent1">
                    <a:lumMod val="50000"/>
                  </a:schemeClr>
                </a:solidFill>
                <a:latin typeface="+mj-lt"/>
                <a:ea typeface="Arial" pitchFamily="34" charset="-122"/>
                <a:cs typeface="Arial" pitchFamily="34" charset="-120"/>
              </a:rPr>
              <a:t>Document packages</a:t>
            </a:r>
          </a:p>
        </p:txBody>
      </p:sp>
      <p:sp>
        <p:nvSpPr>
          <p:cNvPr id="26" name="Text 6">
            <a:extLst>
              <a:ext uri="{FF2B5EF4-FFF2-40B4-BE49-F238E27FC236}">
                <a16:creationId xmlns:a16="http://schemas.microsoft.com/office/drawing/2014/main" id="{14387DB7-7295-2C55-DEE4-34B0864A2B4A}"/>
              </a:ext>
            </a:extLst>
          </p:cNvPr>
          <p:cNvSpPr/>
          <p:nvPr/>
        </p:nvSpPr>
        <p:spPr>
          <a:xfrm>
            <a:off x="2406539" y="5074729"/>
            <a:ext cx="3233877" cy="61663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vl="0" defTabSz="711200">
              <a:spcBef>
                <a:spcPct val="0"/>
              </a:spcBef>
              <a:spcAft>
                <a:spcPct val="35000"/>
              </a:spcAft>
            </a:pPr>
            <a:r>
              <a:rPr lang="en-GB" sz="1400" dirty="0"/>
              <a:t>Multi-document workflows → Generate documents individually or in bulk</a:t>
            </a:r>
          </a:p>
        </p:txBody>
      </p:sp>
      <p:sp>
        <p:nvSpPr>
          <p:cNvPr id="27" name="Text 0">
            <a:extLst>
              <a:ext uri="{FF2B5EF4-FFF2-40B4-BE49-F238E27FC236}">
                <a16:creationId xmlns:a16="http://schemas.microsoft.com/office/drawing/2014/main" id="{EC03D8FE-2A82-BC98-6807-B2AD7D7DFC7E}"/>
              </a:ext>
            </a:extLst>
          </p:cNvPr>
          <p:cNvSpPr/>
          <p:nvPr/>
        </p:nvSpPr>
        <p:spPr>
          <a:xfrm>
            <a:off x="6373607" y="1815409"/>
            <a:ext cx="4365155" cy="1823337"/>
          </a:xfrm>
          <a:prstGeom prst="rect">
            <a:avLst/>
          </a:prstGeom>
          <a:solidFill>
            <a:srgbClr val="F9F9F9"/>
          </a:solidFill>
          <a:ln/>
          <a:effectLst>
            <a:outerShdw blurRad="152400" dist="76200" dir="5400000" algn="bl" rotWithShape="0">
              <a:srgbClr val="000000">
                <a:alpha val="20000"/>
              </a:srgbClr>
            </a:outerShdw>
          </a:effectLst>
        </p:spPr>
        <p:txBody>
          <a:bodyPr wrap="none" lIns="0" tIns="0" rIns="0" bIns="0" rtlCol="0" anchor="ctr">
            <a:normAutofit/>
          </a:bodyPr>
          <a:lstStyle/>
          <a:p>
            <a:pPr marL="0" indent="0">
              <a:buNone/>
            </a:pPr>
            <a:endParaRPr lang="en-US"/>
          </a:p>
        </p:txBody>
      </p:sp>
      <p:sp>
        <p:nvSpPr>
          <p:cNvPr id="28" name="Text 5">
            <a:extLst>
              <a:ext uri="{FF2B5EF4-FFF2-40B4-BE49-F238E27FC236}">
                <a16:creationId xmlns:a16="http://schemas.microsoft.com/office/drawing/2014/main" id="{43A14F77-AF8E-8212-1227-BCFD7796465C}"/>
              </a:ext>
            </a:extLst>
          </p:cNvPr>
          <p:cNvSpPr/>
          <p:nvPr/>
        </p:nvSpPr>
        <p:spPr>
          <a:xfrm>
            <a:off x="7319475" y="2126529"/>
            <a:ext cx="3553009" cy="3199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GB" sz="1600" b="1" dirty="0">
                <a:solidFill>
                  <a:schemeClr val="accent1">
                    <a:lumMod val="50000"/>
                  </a:schemeClr>
                </a:solidFill>
                <a:latin typeface="+mj-lt"/>
                <a:ea typeface="Arial" pitchFamily="34" charset="-122"/>
                <a:cs typeface="Arial" pitchFamily="34" charset="-120"/>
              </a:rPr>
              <a:t>Quotes and proposals</a:t>
            </a:r>
          </a:p>
        </p:txBody>
      </p:sp>
      <p:sp>
        <p:nvSpPr>
          <p:cNvPr id="29" name="Text 6">
            <a:extLst>
              <a:ext uri="{FF2B5EF4-FFF2-40B4-BE49-F238E27FC236}">
                <a16:creationId xmlns:a16="http://schemas.microsoft.com/office/drawing/2014/main" id="{DCB24CFC-3FE7-D657-AA56-8279D9525324}"/>
              </a:ext>
            </a:extLst>
          </p:cNvPr>
          <p:cNvSpPr/>
          <p:nvPr/>
        </p:nvSpPr>
        <p:spPr>
          <a:xfrm>
            <a:off x="7319475" y="2703007"/>
            <a:ext cx="3233877" cy="61663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vl="0" defTabSz="711200">
              <a:spcBef>
                <a:spcPct val="0"/>
              </a:spcBef>
              <a:spcAft>
                <a:spcPct val="35000"/>
              </a:spcAft>
            </a:pPr>
            <a:r>
              <a:rPr lang="en-CA" sz="1400" dirty="0"/>
              <a:t>Inconsistent quotes → standardized templates </a:t>
            </a:r>
          </a:p>
        </p:txBody>
      </p:sp>
      <p:sp>
        <p:nvSpPr>
          <p:cNvPr id="30" name="Text 0">
            <a:extLst>
              <a:ext uri="{FF2B5EF4-FFF2-40B4-BE49-F238E27FC236}">
                <a16:creationId xmlns:a16="http://schemas.microsoft.com/office/drawing/2014/main" id="{3D2D7681-221E-DF78-EB64-165A98486F70}"/>
              </a:ext>
            </a:extLst>
          </p:cNvPr>
          <p:cNvSpPr/>
          <p:nvPr/>
        </p:nvSpPr>
        <p:spPr>
          <a:xfrm>
            <a:off x="6373607" y="4187131"/>
            <a:ext cx="4365155" cy="1823337"/>
          </a:xfrm>
          <a:prstGeom prst="rect">
            <a:avLst/>
          </a:prstGeom>
          <a:solidFill>
            <a:srgbClr val="F9F9F9"/>
          </a:solidFill>
          <a:ln/>
          <a:effectLst>
            <a:outerShdw blurRad="152400" dist="76200" dir="5400000" algn="bl" rotWithShape="0">
              <a:srgbClr val="000000">
                <a:alpha val="20000"/>
              </a:srgbClr>
            </a:outerShdw>
          </a:effectLst>
        </p:spPr>
        <p:txBody>
          <a:bodyPr wrap="none" lIns="0" tIns="0" rIns="0" bIns="0" rtlCol="0" anchor="ctr">
            <a:normAutofit/>
          </a:bodyPr>
          <a:lstStyle/>
          <a:p>
            <a:pPr marL="0" indent="0">
              <a:buNone/>
            </a:pPr>
            <a:endParaRPr lang="en-US"/>
          </a:p>
        </p:txBody>
      </p:sp>
      <p:sp>
        <p:nvSpPr>
          <p:cNvPr id="31" name="Text 5">
            <a:extLst>
              <a:ext uri="{FF2B5EF4-FFF2-40B4-BE49-F238E27FC236}">
                <a16:creationId xmlns:a16="http://schemas.microsoft.com/office/drawing/2014/main" id="{92FE14F6-85F9-0169-1C13-D770D79F0A64}"/>
              </a:ext>
            </a:extLst>
          </p:cNvPr>
          <p:cNvSpPr/>
          <p:nvPr/>
        </p:nvSpPr>
        <p:spPr>
          <a:xfrm>
            <a:off x="7319475" y="4498251"/>
            <a:ext cx="3233877" cy="3199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GB" sz="1600" b="1" dirty="0">
                <a:solidFill>
                  <a:schemeClr val="accent1">
                    <a:lumMod val="50000"/>
                  </a:schemeClr>
                </a:solidFill>
                <a:latin typeface="+mj-lt"/>
                <a:ea typeface="Arial" pitchFamily="34" charset="-122"/>
                <a:cs typeface="Arial" pitchFamily="34" charset="-120"/>
              </a:rPr>
              <a:t>Conditional templates</a:t>
            </a:r>
          </a:p>
        </p:txBody>
      </p:sp>
      <p:sp>
        <p:nvSpPr>
          <p:cNvPr id="32" name="Text 6">
            <a:extLst>
              <a:ext uri="{FF2B5EF4-FFF2-40B4-BE49-F238E27FC236}">
                <a16:creationId xmlns:a16="http://schemas.microsoft.com/office/drawing/2014/main" id="{DF3166DA-5D59-1165-84BB-61A4D96E0685}"/>
              </a:ext>
            </a:extLst>
          </p:cNvPr>
          <p:cNvSpPr/>
          <p:nvPr/>
        </p:nvSpPr>
        <p:spPr>
          <a:xfrm>
            <a:off x="7319475" y="5074729"/>
            <a:ext cx="3233877" cy="61663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GB" sz="1400" dirty="0"/>
              <a:t>Complex document logic → built into templates</a:t>
            </a:r>
          </a:p>
        </p:txBody>
      </p:sp>
      <p:pic>
        <p:nvPicPr>
          <p:cNvPr id="37" name="Picture 36">
            <a:extLst>
              <a:ext uri="{FF2B5EF4-FFF2-40B4-BE49-F238E27FC236}">
                <a16:creationId xmlns:a16="http://schemas.microsoft.com/office/drawing/2014/main" id="{E533FA88-5051-42E2-D8E9-DE5F8771DB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4392" y="2432419"/>
            <a:ext cx="678426" cy="678426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5298A10E-A170-F53D-C2DF-76E9AFFCACD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94392" y="4759586"/>
            <a:ext cx="678426" cy="678426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61E5AF84-2514-C0A6-4BBB-B3CBF0D6C62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07327" y="2363793"/>
            <a:ext cx="678426" cy="678426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93149557-36E3-A572-5110-655728E3D63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07327" y="4755624"/>
            <a:ext cx="678648" cy="678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69974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0">
            <a:extLst>
              <a:ext uri="{FF2B5EF4-FFF2-40B4-BE49-F238E27FC236}">
                <a16:creationId xmlns:a16="http://schemas.microsoft.com/office/drawing/2014/main" id="{ABA401C9-48BA-8119-E3DF-0E992270CAB3}"/>
              </a:ext>
            </a:extLst>
          </p:cNvPr>
          <p:cNvSpPr/>
          <p:nvPr/>
        </p:nvSpPr>
        <p:spPr>
          <a:xfrm>
            <a:off x="629478" y="2075026"/>
            <a:ext cx="10614086" cy="3914957"/>
          </a:xfrm>
          <a:prstGeom prst="rect">
            <a:avLst/>
          </a:prstGeom>
          <a:solidFill>
            <a:srgbClr val="1A5F77">
              <a:alpha val="10000"/>
            </a:srgbClr>
          </a:solidFill>
          <a:ln/>
          <a:effectLst>
            <a:outerShdw blurRad="152400" dist="76200" dir="5400000" algn="bl" rotWithShape="0">
              <a:srgbClr val="000000">
                <a:alpha val="20000"/>
              </a:srgbClr>
            </a:outerShdw>
          </a:effectLst>
        </p:spPr>
        <p:txBody>
          <a:bodyPr wrap="none" lIns="0" tIns="0" rIns="0" bIns="0" rtlCol="0" anchor="ctr">
            <a:normAutofit/>
          </a:bodyPr>
          <a:lstStyle/>
          <a:p>
            <a:pPr marL="0" indent="0">
              <a:buNone/>
            </a:pPr>
            <a:endParaRPr lang="en-US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90F4634-2FCB-A038-8A17-A9950AF1A0D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29478" y="1015935"/>
            <a:ext cx="6729413" cy="706437"/>
          </a:xfrm>
        </p:spPr>
        <p:txBody>
          <a:bodyPr/>
          <a:lstStyle/>
          <a:p>
            <a:r>
              <a:rPr lang="de-AT" err="1"/>
              <a:t>How</a:t>
            </a:r>
            <a:r>
              <a:rPr lang="de-AT"/>
              <a:t> </a:t>
            </a:r>
            <a:r>
              <a:rPr lang="de-AT" err="1"/>
              <a:t>It</a:t>
            </a:r>
            <a:r>
              <a:rPr lang="de-AT"/>
              <a:t> Works</a:t>
            </a:r>
            <a:endParaRPr lang="en-AT"/>
          </a:p>
        </p:txBody>
      </p:sp>
      <p:sp>
        <p:nvSpPr>
          <p:cNvPr id="7" name="Text 0">
            <a:extLst>
              <a:ext uri="{FF2B5EF4-FFF2-40B4-BE49-F238E27FC236}">
                <a16:creationId xmlns:a16="http://schemas.microsoft.com/office/drawing/2014/main" id="{906C51FA-4A01-0581-C214-3309859AB20F}"/>
              </a:ext>
            </a:extLst>
          </p:cNvPr>
          <p:cNvSpPr/>
          <p:nvPr/>
        </p:nvSpPr>
        <p:spPr>
          <a:xfrm>
            <a:off x="948436" y="3494209"/>
            <a:ext cx="4365155" cy="1963988"/>
          </a:xfrm>
          <a:prstGeom prst="rect">
            <a:avLst/>
          </a:prstGeom>
          <a:solidFill>
            <a:srgbClr val="F9F9F9"/>
          </a:solidFill>
          <a:ln/>
          <a:effectLst>
            <a:outerShdw blurRad="152400" dist="76200" dir="5400000" algn="bl" rotWithShape="0">
              <a:srgbClr val="000000">
                <a:alpha val="20000"/>
              </a:srgbClr>
            </a:outerShdw>
          </a:effectLst>
        </p:spPr>
        <p:txBody>
          <a:bodyPr wrap="none" lIns="0" tIns="0" rIns="0" bIns="0" rtlCol="0" anchor="ctr">
            <a:normAutofit/>
          </a:bodyPr>
          <a:lstStyle/>
          <a:p>
            <a:pPr marL="0" indent="0">
              <a:buNone/>
            </a:pPr>
            <a:endParaRPr lang="en-US"/>
          </a:p>
        </p:txBody>
      </p:sp>
      <p:sp>
        <p:nvSpPr>
          <p:cNvPr id="8" name="Text 5">
            <a:extLst>
              <a:ext uri="{FF2B5EF4-FFF2-40B4-BE49-F238E27FC236}">
                <a16:creationId xmlns:a16="http://schemas.microsoft.com/office/drawing/2014/main" id="{296D74D4-5E08-D893-6F0D-C36063F4E00C}"/>
              </a:ext>
            </a:extLst>
          </p:cNvPr>
          <p:cNvSpPr/>
          <p:nvPr/>
        </p:nvSpPr>
        <p:spPr>
          <a:xfrm>
            <a:off x="1253236" y="4199196"/>
            <a:ext cx="7461504" cy="3199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520"/>
              </a:lnSpc>
              <a:buNone/>
            </a:pPr>
            <a:r>
              <a:rPr lang="en-US" sz="2100" b="1">
                <a:solidFill>
                  <a:schemeClr val="accent1">
                    <a:lumMod val="50000"/>
                  </a:schemeClr>
                </a:solidFill>
                <a:latin typeface="+mj-lt"/>
                <a:ea typeface="Arial" pitchFamily="34" charset="-122"/>
                <a:cs typeface="Arial" pitchFamily="34" charset="-120"/>
              </a:rPr>
              <a:t>Design in Word</a:t>
            </a:r>
            <a:endParaRPr lang="en-US" sz="2100">
              <a:solidFill>
                <a:schemeClr val="accent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9" name="Text 6">
            <a:extLst>
              <a:ext uri="{FF2B5EF4-FFF2-40B4-BE49-F238E27FC236}">
                <a16:creationId xmlns:a16="http://schemas.microsoft.com/office/drawing/2014/main" id="{87689089-A94D-5FFE-8587-0350452DAA99}"/>
              </a:ext>
            </a:extLst>
          </p:cNvPr>
          <p:cNvSpPr/>
          <p:nvPr/>
        </p:nvSpPr>
        <p:spPr>
          <a:xfrm>
            <a:off x="1253236" y="4633477"/>
            <a:ext cx="3657600" cy="2437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fontAlgn="base"/>
            <a:r>
              <a:rPr lang="en-CA" sz="1200"/>
              <a:t>Create and maintain templates in Microsoft </a:t>
            </a:r>
          </a:p>
          <a:p>
            <a:pPr fontAlgn="base"/>
            <a:r>
              <a:rPr lang="en-CA" sz="1200"/>
              <a:t>Word with full access to your Business </a:t>
            </a:r>
          </a:p>
          <a:p>
            <a:pPr fontAlgn="base"/>
            <a:r>
              <a:rPr lang="en-CA" sz="1200"/>
              <a:t>Central data</a:t>
            </a:r>
          </a:p>
          <a:p>
            <a:endParaRPr lang="en-GB" sz="1200"/>
          </a:p>
        </p:txBody>
      </p:sp>
      <p:sp>
        <p:nvSpPr>
          <p:cNvPr id="12" name="Text 0">
            <a:extLst>
              <a:ext uri="{FF2B5EF4-FFF2-40B4-BE49-F238E27FC236}">
                <a16:creationId xmlns:a16="http://schemas.microsoft.com/office/drawing/2014/main" id="{9CCCE4BC-27C4-693A-4547-AB3FAA1124E1}"/>
              </a:ext>
            </a:extLst>
          </p:cNvPr>
          <p:cNvSpPr/>
          <p:nvPr/>
        </p:nvSpPr>
        <p:spPr>
          <a:xfrm>
            <a:off x="6627522" y="3493888"/>
            <a:ext cx="4365155" cy="1963988"/>
          </a:xfrm>
          <a:prstGeom prst="rect">
            <a:avLst/>
          </a:prstGeom>
          <a:solidFill>
            <a:srgbClr val="F9F9F9"/>
          </a:solidFill>
          <a:ln/>
          <a:effectLst>
            <a:outerShdw blurRad="152400" dist="76200" dir="5400000" algn="bl" rotWithShape="0">
              <a:srgbClr val="000000">
                <a:alpha val="20000"/>
              </a:srgbClr>
            </a:outerShdw>
          </a:effectLst>
        </p:spPr>
        <p:txBody>
          <a:bodyPr wrap="none" lIns="0" tIns="0" rIns="0" bIns="0" rtlCol="0" anchor="ctr">
            <a:normAutofit/>
          </a:bodyPr>
          <a:lstStyle/>
          <a:p>
            <a:pPr marL="0" indent="0">
              <a:buNone/>
            </a:pPr>
            <a:endParaRPr lang="en-US"/>
          </a:p>
        </p:txBody>
      </p:sp>
      <p:sp>
        <p:nvSpPr>
          <p:cNvPr id="13" name="Text 5">
            <a:extLst>
              <a:ext uri="{FF2B5EF4-FFF2-40B4-BE49-F238E27FC236}">
                <a16:creationId xmlns:a16="http://schemas.microsoft.com/office/drawing/2014/main" id="{6B050C36-C34A-85EC-3ACD-7F38727DECFD}"/>
              </a:ext>
            </a:extLst>
          </p:cNvPr>
          <p:cNvSpPr/>
          <p:nvPr/>
        </p:nvSpPr>
        <p:spPr>
          <a:xfrm>
            <a:off x="6932322" y="4198875"/>
            <a:ext cx="7461504" cy="3199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520"/>
              </a:lnSpc>
              <a:buNone/>
            </a:pPr>
            <a:r>
              <a:rPr lang="en-US" sz="2100" b="1">
                <a:solidFill>
                  <a:schemeClr val="accent1">
                    <a:lumMod val="50000"/>
                  </a:schemeClr>
                </a:solidFill>
                <a:latin typeface="+mj-lt"/>
                <a:ea typeface="Arial" pitchFamily="34" charset="-122"/>
                <a:cs typeface="Arial" pitchFamily="34" charset="-120"/>
              </a:rPr>
              <a:t>Generate your Documents</a:t>
            </a:r>
            <a:endParaRPr lang="en-US" sz="2100">
              <a:solidFill>
                <a:schemeClr val="accent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14" name="Text 6">
            <a:extLst>
              <a:ext uri="{FF2B5EF4-FFF2-40B4-BE49-F238E27FC236}">
                <a16:creationId xmlns:a16="http://schemas.microsoft.com/office/drawing/2014/main" id="{4925C9D4-8581-E6AF-8CBC-091703C35AAF}"/>
              </a:ext>
            </a:extLst>
          </p:cNvPr>
          <p:cNvSpPr/>
          <p:nvPr/>
        </p:nvSpPr>
        <p:spPr>
          <a:xfrm>
            <a:off x="6932322" y="4633156"/>
            <a:ext cx="3657600" cy="2437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fontAlgn="base"/>
            <a:r>
              <a:rPr lang="en-GB" sz="1200"/>
              <a:t>Create invoices, orders, and confirmations directly from Business Central in just a few clicks.</a:t>
            </a:r>
          </a:p>
          <a:p>
            <a:pPr fontAlgn="base"/>
            <a:r>
              <a:rPr lang="en-CA" sz="1200"/>
              <a:t>Word with full access to your Business </a:t>
            </a:r>
          </a:p>
          <a:p>
            <a:pPr fontAlgn="base"/>
            <a:r>
              <a:rPr lang="en-CA" sz="1200"/>
              <a:t>Central data</a:t>
            </a:r>
          </a:p>
          <a:p>
            <a:endParaRPr lang="en-GB" sz="1200"/>
          </a:p>
        </p:txBody>
      </p:sp>
      <p:sp>
        <p:nvSpPr>
          <p:cNvPr id="17" name="Text 5">
            <a:extLst>
              <a:ext uri="{FF2B5EF4-FFF2-40B4-BE49-F238E27FC236}">
                <a16:creationId xmlns:a16="http://schemas.microsoft.com/office/drawing/2014/main" id="{B0942817-5823-A359-FEE7-BCA4D922DAA7}"/>
              </a:ext>
            </a:extLst>
          </p:cNvPr>
          <p:cNvSpPr/>
          <p:nvPr/>
        </p:nvSpPr>
        <p:spPr>
          <a:xfrm>
            <a:off x="2200767" y="2215966"/>
            <a:ext cx="7461504" cy="3199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520"/>
              </a:lnSpc>
              <a:buNone/>
            </a:pPr>
            <a:r>
              <a:rPr lang="en-GB" sz="2100" b="1">
                <a:solidFill>
                  <a:schemeClr val="accent1">
                    <a:lumMod val="50000"/>
                  </a:schemeClr>
                </a:solidFill>
                <a:latin typeface="+mj-lt"/>
                <a:ea typeface="Arial" pitchFamily="34" charset="-122"/>
                <a:cs typeface="Arial" pitchFamily="34" charset="-120"/>
              </a:rPr>
              <a:t>Native integration into Business Central</a:t>
            </a:r>
          </a:p>
        </p:txBody>
      </p:sp>
      <p:sp>
        <p:nvSpPr>
          <p:cNvPr id="18" name="Text 6">
            <a:extLst>
              <a:ext uri="{FF2B5EF4-FFF2-40B4-BE49-F238E27FC236}">
                <a16:creationId xmlns:a16="http://schemas.microsoft.com/office/drawing/2014/main" id="{1C75928F-83D4-E458-0674-55038A90B8E8}"/>
              </a:ext>
            </a:extLst>
          </p:cNvPr>
          <p:cNvSpPr/>
          <p:nvPr/>
        </p:nvSpPr>
        <p:spPr>
          <a:xfrm>
            <a:off x="2200766" y="2650247"/>
            <a:ext cx="8116051" cy="2437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fontAlgn="base"/>
            <a:r>
              <a:rPr lang="en-CA" sz="1200"/>
              <a:t>Seamlessly integrated into native BC processes. No separate interface, no relearning required, and no disruption to your existing workflows.</a:t>
            </a:r>
            <a:br>
              <a:rPr lang="en-CA" sz="1200"/>
            </a:br>
            <a:endParaRPr lang="en-US" sz="1200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53D5A7D4-F0C3-5BDC-1AB6-BE957EEF3722}"/>
              </a:ext>
            </a:extLst>
          </p:cNvPr>
          <p:cNvSpPr/>
          <p:nvPr/>
        </p:nvSpPr>
        <p:spPr>
          <a:xfrm>
            <a:off x="5699667" y="4357899"/>
            <a:ext cx="541779" cy="541779"/>
          </a:xfrm>
          <a:prstGeom prst="ellipse">
            <a:avLst/>
          </a:prstGeom>
          <a:solidFill>
            <a:srgbClr val="1A5F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7569DF95-0239-A735-7F94-3563751EA223}"/>
              </a:ext>
            </a:extLst>
          </p:cNvPr>
          <p:cNvSpPr/>
          <p:nvPr/>
        </p:nvSpPr>
        <p:spPr>
          <a:xfrm>
            <a:off x="5860748" y="4501208"/>
            <a:ext cx="253054" cy="255160"/>
          </a:xfrm>
          <a:prstGeom prst="rightArrow">
            <a:avLst/>
          </a:prstGeom>
          <a:solidFill>
            <a:schemeClr val="bg2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pic>
        <p:nvPicPr>
          <p:cNvPr id="22" name="Graphic 21">
            <a:extLst>
              <a:ext uri="{FF2B5EF4-FFF2-40B4-BE49-F238E27FC236}">
                <a16:creationId xmlns:a16="http://schemas.microsoft.com/office/drawing/2014/main" id="{E638E150-7AC2-C53C-F795-4E5276A7CF1F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309600" y="2385246"/>
            <a:ext cx="530001" cy="530001"/>
          </a:xfrm>
          <a:prstGeom prst="rect">
            <a:avLst/>
          </a:prstGeom>
        </p:spPr>
      </p:pic>
      <p:pic>
        <p:nvPicPr>
          <p:cNvPr id="23" name="Picture Placeholder 1033">
            <a:extLst>
              <a:ext uri="{FF2B5EF4-FFF2-40B4-BE49-F238E27FC236}">
                <a16:creationId xmlns:a16="http://schemas.microsoft.com/office/drawing/2014/main" id="{C8DCF2BE-3EDE-3980-9E7F-3CDB00D4C11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159" b="1159"/>
          <a:stretch/>
        </p:blipFill>
        <p:spPr>
          <a:xfrm>
            <a:off x="1309600" y="3614003"/>
            <a:ext cx="468401" cy="470892"/>
          </a:xfrm>
          <a:custGeom>
            <a:avLst/>
            <a:gdLst>
              <a:gd name="connsiteX0" fmla="*/ 0 w 346165"/>
              <a:gd name="connsiteY0" fmla="*/ 0 h 348006"/>
              <a:gd name="connsiteX1" fmla="*/ 346165 w 346165"/>
              <a:gd name="connsiteY1" fmla="*/ 0 h 348006"/>
              <a:gd name="connsiteX2" fmla="*/ 346165 w 346165"/>
              <a:gd name="connsiteY2" fmla="*/ 348006 h 348006"/>
              <a:gd name="connsiteX3" fmla="*/ 0 w 346165"/>
              <a:gd name="connsiteY3" fmla="*/ 348006 h 348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6165" h="348006">
                <a:moveTo>
                  <a:pt x="0" y="0"/>
                </a:moveTo>
                <a:lnTo>
                  <a:pt x="346165" y="0"/>
                </a:lnTo>
                <a:lnTo>
                  <a:pt x="346165" y="348006"/>
                </a:lnTo>
                <a:lnTo>
                  <a:pt x="0" y="348006"/>
                </a:lnTo>
                <a:close/>
              </a:path>
            </a:pathLst>
          </a:custGeom>
          <a:noFill/>
          <a:effectLst/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F4747D57-4AFF-A83E-1E4C-BEEE1F40D2CD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932322" y="3612020"/>
            <a:ext cx="468402" cy="468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09703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6013040-327B-8BEB-3A07-2B332440DE1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AT"/>
              <a:t>Design your layouts in MS Word</a:t>
            </a:r>
            <a:endParaRPr lang="en-AT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3A0884B-9FE8-D8DE-F7F1-37468D3EEA6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27049" y="2649745"/>
            <a:ext cx="4594916" cy="3961106"/>
          </a:xfrm>
        </p:spPr>
        <p:txBody>
          <a:bodyPr wrap="square" lIns="91440" tIns="45720" rIns="91440" bIns="45720" anchor="t">
            <a:noAutofit/>
          </a:bodyPr>
          <a:lstStyle/>
          <a:p>
            <a:pPr marL="171450" indent="-171450">
              <a:buFont typeface="Wingdings,sans-serif" panose="05000000000000000000" pitchFamily="2" charset="2"/>
              <a:buChar char="§"/>
            </a:pPr>
            <a:r>
              <a:rPr lang="de-AT" sz="1800" b="1" dirty="0"/>
              <a:t>Design and manage </a:t>
            </a:r>
            <a:r>
              <a:rPr lang="de-AT" sz="1800" dirty="0" err="1"/>
              <a:t>document</a:t>
            </a:r>
            <a:r>
              <a:rPr lang="de-AT" sz="1800" dirty="0"/>
              <a:t> </a:t>
            </a:r>
            <a:r>
              <a:rPr lang="de-AT" sz="1800" dirty="0" err="1"/>
              <a:t>layouts</a:t>
            </a:r>
            <a:r>
              <a:rPr lang="de-AT" sz="1800" dirty="0"/>
              <a:t> </a:t>
            </a:r>
            <a:r>
              <a:rPr lang="de-AT" sz="1800" dirty="0" err="1"/>
              <a:t>directly</a:t>
            </a:r>
            <a:r>
              <a:rPr lang="de-AT" sz="1800" dirty="0"/>
              <a:t> in Microsoft Word</a:t>
            </a:r>
            <a:endParaRPr lang="de-AT" sz="1800" dirty="0">
              <a:solidFill>
                <a:srgbClr val="000000"/>
              </a:solidFill>
            </a:endParaRPr>
          </a:p>
          <a:p>
            <a:pPr marL="171450" indent="-171450">
              <a:buFont typeface="Wingdings,sans-serif" panose="05000000000000000000" pitchFamily="2" charset="2"/>
              <a:buChar char="§"/>
            </a:pPr>
            <a:r>
              <a:rPr lang="de-AT" sz="1800" dirty="0"/>
              <a:t>Create </a:t>
            </a:r>
            <a:r>
              <a:rPr lang="de-AT" sz="1800" dirty="0" err="1"/>
              <a:t>dynamic</a:t>
            </a:r>
            <a:r>
              <a:rPr lang="de-AT" sz="1800" dirty="0"/>
              <a:t> Business Central </a:t>
            </a:r>
            <a:r>
              <a:rPr lang="de-AT" sz="1800" dirty="0" err="1"/>
              <a:t>templates</a:t>
            </a:r>
            <a:r>
              <a:rPr lang="de-AT" sz="1800" dirty="0"/>
              <a:t> </a:t>
            </a:r>
            <a:r>
              <a:rPr lang="de-AT" sz="1800" dirty="0" err="1"/>
              <a:t>with</a:t>
            </a:r>
            <a:r>
              <a:rPr lang="de-AT" sz="1800" dirty="0"/>
              <a:t> </a:t>
            </a:r>
            <a:r>
              <a:rPr lang="de-AT" sz="1800" b="1" dirty="0" err="1"/>
              <a:t>no</a:t>
            </a:r>
            <a:r>
              <a:rPr lang="de-AT" sz="1800" b="1" dirty="0"/>
              <a:t> </a:t>
            </a:r>
            <a:r>
              <a:rPr lang="de-AT" sz="1800" b="1" dirty="0" err="1"/>
              <a:t>coding</a:t>
            </a:r>
            <a:r>
              <a:rPr lang="de-AT" sz="1800" b="1" dirty="0"/>
              <a:t> </a:t>
            </a:r>
            <a:r>
              <a:rPr lang="de-AT" sz="1800" b="1" dirty="0" err="1"/>
              <a:t>required</a:t>
            </a:r>
            <a:endParaRPr lang="de-AT" sz="1800" b="1" dirty="0" err="1">
              <a:solidFill>
                <a:srgbClr val="000000"/>
              </a:solidFill>
              <a:ea typeface="Roboto"/>
              <a:cs typeface="Roboto"/>
            </a:endParaRPr>
          </a:p>
          <a:p>
            <a:pPr marL="171450" indent="-171450">
              <a:buFont typeface="Wingdings,sans-serif" panose="05000000000000000000" pitchFamily="2" charset="2"/>
              <a:buChar char="§"/>
            </a:pPr>
            <a:r>
              <a:rPr lang="de-AT" sz="1800" dirty="0"/>
              <a:t>Control </a:t>
            </a:r>
            <a:r>
              <a:rPr lang="de-AT" sz="1800" dirty="0" err="1"/>
              <a:t>branding</a:t>
            </a:r>
            <a:r>
              <a:rPr lang="de-AT" sz="1800" dirty="0"/>
              <a:t>, </a:t>
            </a:r>
            <a:r>
              <a:rPr lang="de-AT" sz="1800" dirty="0" err="1"/>
              <a:t>layout</a:t>
            </a:r>
            <a:r>
              <a:rPr lang="de-AT" sz="1800" dirty="0"/>
              <a:t>, and </a:t>
            </a:r>
            <a:r>
              <a:rPr lang="de-AT" sz="1800" dirty="0" err="1"/>
              <a:t>structure</a:t>
            </a:r>
            <a:r>
              <a:rPr lang="de-AT" sz="1800" dirty="0"/>
              <a:t> in a </a:t>
            </a:r>
            <a:r>
              <a:rPr lang="de-AT" sz="1800" b="1" dirty="0" err="1"/>
              <a:t>familiar</a:t>
            </a:r>
            <a:r>
              <a:rPr lang="de-AT" sz="1800" b="1" dirty="0"/>
              <a:t> Word </a:t>
            </a:r>
            <a:r>
              <a:rPr lang="de-AT" sz="1800" b="1" dirty="0" err="1"/>
              <a:t>environment</a:t>
            </a:r>
            <a:endParaRPr lang="de-AT" sz="1800" b="1" dirty="0" err="1">
              <a:solidFill>
                <a:srgbClr val="000000"/>
              </a:solidFill>
              <a:ea typeface="Roboto"/>
              <a:cs typeface="Roboto"/>
            </a:endParaRPr>
          </a:p>
          <a:p>
            <a:pPr marL="171450" indent="-171450">
              <a:buFont typeface="Wingdings,sans-serif" panose="05000000000000000000" pitchFamily="2" charset="2"/>
              <a:buChar char="§"/>
            </a:pPr>
            <a:r>
              <a:rPr lang="en-GB" sz="1800"/>
              <a:t>Reuse templates for invoices, quotes, and order confirmations to </a:t>
            </a:r>
            <a:r>
              <a:rPr lang="en-GB" sz="1800" b="1"/>
              <a:t>ensure consistency and efficiency</a:t>
            </a:r>
            <a:endParaRPr lang="en-GB" sz="1800" b="1">
              <a:solidFill>
                <a:srgbClr val="000000"/>
              </a:solidFill>
            </a:endParaRPr>
          </a:p>
          <a:p>
            <a:endParaRPr lang="en-GB" sz="1600" dirty="0">
              <a:ea typeface="Roboto"/>
              <a:cs typeface="Roboto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0550787-2D37-0DC3-E7A7-5E1478BB1D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9556" y="1630515"/>
            <a:ext cx="6167643" cy="3596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79810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FD58D6-6659-115C-E420-8BF94DCBFF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E01A64A-2B03-1B94-D121-5185AA8E32B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7049" y="333833"/>
            <a:ext cx="4806951" cy="1973261"/>
          </a:xfrm>
        </p:spPr>
        <p:txBody>
          <a:bodyPr/>
          <a:lstStyle/>
          <a:p>
            <a:r>
              <a:rPr lang="en-GB"/>
              <a:t>Generate your documents in Business Central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4AC9F8D-70C8-44B1-9BDD-267B76ACEDE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27049" y="2570354"/>
            <a:ext cx="4594916" cy="3961106"/>
          </a:xfrm>
        </p:spPr>
        <p:txBody>
          <a:bodyPr wrap="square" lIns="91440" tIns="45720" rIns="91440" bIns="45720" anchor="t">
            <a:noAutofit/>
          </a:bodyPr>
          <a:lstStyle/>
          <a:p>
            <a:pPr marL="171450" indent="-171450">
              <a:buFont typeface="Wingdings,sans-serif" panose="05000000000000000000" pitchFamily="2" charset="2"/>
              <a:buChar char="§"/>
            </a:pPr>
            <a:r>
              <a:rPr lang="de-AT" sz="1800" dirty="0"/>
              <a:t>Generate </a:t>
            </a:r>
            <a:r>
              <a:rPr lang="de-AT" sz="1800" dirty="0" err="1"/>
              <a:t>invoices</a:t>
            </a:r>
            <a:r>
              <a:rPr lang="de-AT" sz="1800" dirty="0"/>
              <a:t>, </a:t>
            </a:r>
            <a:r>
              <a:rPr lang="de-AT" sz="1800" dirty="0" err="1"/>
              <a:t>quotes</a:t>
            </a:r>
            <a:r>
              <a:rPr lang="de-AT" sz="1800" dirty="0"/>
              <a:t>, </a:t>
            </a:r>
            <a:r>
              <a:rPr lang="de-AT" sz="1800" dirty="0" err="1"/>
              <a:t>orders</a:t>
            </a:r>
            <a:r>
              <a:rPr lang="de-AT" sz="1800" dirty="0"/>
              <a:t>, </a:t>
            </a:r>
            <a:r>
              <a:rPr lang="de-AT" sz="1800" dirty="0" err="1"/>
              <a:t>confirmations</a:t>
            </a:r>
            <a:r>
              <a:rPr lang="de-AT" sz="1800" dirty="0"/>
              <a:t>, and </a:t>
            </a:r>
            <a:r>
              <a:rPr lang="de-AT" sz="1800" dirty="0" err="1"/>
              <a:t>reports</a:t>
            </a:r>
            <a:r>
              <a:rPr lang="de-AT" sz="1800" dirty="0"/>
              <a:t> in just </a:t>
            </a:r>
            <a:r>
              <a:rPr lang="de-AT" sz="1800" b="1" dirty="0"/>
              <a:t>a </a:t>
            </a:r>
            <a:r>
              <a:rPr lang="de-AT" sz="1800" b="1" dirty="0" err="1"/>
              <a:t>few</a:t>
            </a:r>
            <a:r>
              <a:rPr lang="de-AT" sz="1800" b="1" dirty="0"/>
              <a:t> </a:t>
            </a:r>
            <a:r>
              <a:rPr lang="de-AT" sz="1800" b="1" dirty="0" err="1"/>
              <a:t>clicks</a:t>
            </a:r>
            <a:endParaRPr lang="de-AT" sz="1800" b="1" dirty="0" err="1">
              <a:solidFill>
                <a:srgbClr val="000000"/>
              </a:solidFill>
              <a:ea typeface="Roboto"/>
              <a:cs typeface="Roboto"/>
            </a:endParaRPr>
          </a:p>
          <a:p>
            <a:pPr marL="171450" indent="-171450">
              <a:buFont typeface="Wingdings,sans-serif" panose="05000000000000000000" pitchFamily="2" charset="2"/>
              <a:buChar char="§"/>
            </a:pPr>
            <a:r>
              <a:rPr lang="de-AT" sz="1800" dirty="0"/>
              <a:t>Create </a:t>
            </a:r>
            <a:r>
              <a:rPr lang="de-AT" sz="1800" dirty="0" err="1"/>
              <a:t>documents</a:t>
            </a:r>
            <a:r>
              <a:rPr lang="de-AT" sz="1800" dirty="0"/>
              <a:t> </a:t>
            </a:r>
            <a:r>
              <a:rPr lang="de-AT" sz="1800" dirty="0" err="1"/>
              <a:t>individually</a:t>
            </a:r>
            <a:r>
              <a:rPr lang="de-AT" sz="1800" dirty="0"/>
              <a:t> </a:t>
            </a:r>
            <a:r>
              <a:rPr lang="de-AT" sz="1800" dirty="0" err="1"/>
              <a:t>or</a:t>
            </a:r>
            <a:r>
              <a:rPr lang="de-AT" sz="1800" dirty="0"/>
              <a:t> in </a:t>
            </a:r>
            <a:r>
              <a:rPr lang="de-AT" sz="1800" dirty="0" err="1"/>
              <a:t>bulk</a:t>
            </a:r>
            <a:r>
              <a:rPr lang="de-AT" sz="1800" dirty="0"/>
              <a:t> </a:t>
            </a:r>
            <a:r>
              <a:rPr lang="de-AT" sz="1800" dirty="0" err="1"/>
              <a:t>with</a:t>
            </a:r>
            <a:r>
              <a:rPr lang="de-AT" sz="1800" dirty="0"/>
              <a:t> </a:t>
            </a:r>
            <a:r>
              <a:rPr lang="de-AT" sz="1800" b="1" dirty="0"/>
              <a:t>minimal </a:t>
            </a:r>
            <a:r>
              <a:rPr lang="de-AT" sz="1800" b="1" dirty="0" err="1"/>
              <a:t>manual</a:t>
            </a:r>
            <a:r>
              <a:rPr lang="de-AT" sz="1800" b="1" dirty="0"/>
              <a:t> </a:t>
            </a:r>
            <a:r>
              <a:rPr lang="de-AT" sz="1800" b="1" dirty="0" err="1"/>
              <a:t>effort</a:t>
            </a:r>
            <a:endParaRPr lang="de-AT" sz="1800" dirty="0" err="1">
              <a:solidFill>
                <a:srgbClr val="000000"/>
              </a:solidFill>
              <a:ea typeface="Roboto"/>
              <a:cs typeface="Roboto"/>
            </a:endParaRPr>
          </a:p>
          <a:p>
            <a:pPr marL="171450" indent="-171450">
              <a:buFont typeface="Wingdings,sans-serif" panose="05000000000000000000" pitchFamily="2" charset="2"/>
              <a:buChar char="§"/>
            </a:pPr>
            <a:r>
              <a:rPr lang="en-GB" sz="1800"/>
              <a:t>Export documents as PDF, Word, or HTML to </a:t>
            </a:r>
            <a:r>
              <a:rPr lang="en-GB" sz="1800" b="1"/>
              <a:t>fit any business process</a:t>
            </a:r>
            <a:endParaRPr lang="en-GB" sz="1800">
              <a:solidFill>
                <a:srgbClr val="000000"/>
              </a:solidFill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endParaRPr lang="en-GB" sz="1600" dirty="0">
              <a:ea typeface="Roboto"/>
              <a:cs typeface="Roboto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333C5F3-F01A-85D4-1ACD-AC4874C1D5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70448" y="1585827"/>
            <a:ext cx="6176387" cy="3686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93766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D00824-FE01-639C-8F11-742F1F4894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75975D6-E12C-8F02-C0E5-047A8F82787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7049" y="287338"/>
            <a:ext cx="4806951" cy="1973261"/>
          </a:xfrm>
        </p:spPr>
        <p:txBody>
          <a:bodyPr/>
          <a:lstStyle/>
          <a:p>
            <a:r>
              <a:rPr lang="en-GB"/>
              <a:t>Native integration into Business Central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D44497C-4A42-BEFF-92A8-CBF3EE6BD4C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27049" y="2649745"/>
            <a:ext cx="4594916" cy="3961106"/>
          </a:xfrm>
        </p:spPr>
        <p:txBody>
          <a:bodyPr wrap="square" lIns="91440" tIns="45720" rIns="91440" bIns="45720" anchor="t">
            <a:noAutofit/>
          </a:bodyPr>
          <a:lstStyle/>
          <a:p>
            <a:pPr marL="171450" indent="-171450">
              <a:buFont typeface="Wingdings,sans-serif" panose="05000000000000000000" pitchFamily="2" charset="2"/>
              <a:buChar char="§"/>
            </a:pPr>
            <a:r>
              <a:rPr lang="de-AT" sz="1800" b="1" dirty="0"/>
              <a:t>Fully </a:t>
            </a:r>
            <a:r>
              <a:rPr lang="de-AT" sz="1800" b="1" dirty="0" err="1"/>
              <a:t>integrated</a:t>
            </a:r>
            <a:r>
              <a:rPr lang="de-AT" sz="1800" b="1" dirty="0"/>
              <a:t> </a:t>
            </a:r>
            <a:r>
              <a:rPr lang="de-AT" sz="1800" dirty="0" err="1"/>
              <a:t>into</a:t>
            </a:r>
            <a:r>
              <a:rPr lang="de-AT" sz="1800" dirty="0"/>
              <a:t> </a:t>
            </a:r>
            <a:r>
              <a:rPr lang="de-AT" sz="1800" dirty="0" err="1"/>
              <a:t>standard</a:t>
            </a:r>
            <a:r>
              <a:rPr lang="de-AT" sz="1800" dirty="0"/>
              <a:t> Business Central </a:t>
            </a:r>
            <a:r>
              <a:rPr lang="de-AT" sz="1800" dirty="0" err="1"/>
              <a:t>processes</a:t>
            </a:r>
            <a:r>
              <a:rPr lang="de-AT" sz="1800" dirty="0"/>
              <a:t> and </a:t>
            </a:r>
            <a:r>
              <a:rPr lang="de-AT" sz="1800" dirty="0" err="1"/>
              <a:t>pages</a:t>
            </a:r>
            <a:endParaRPr lang="de-AT" sz="1800" dirty="0" err="1">
              <a:solidFill>
                <a:srgbClr val="000000"/>
              </a:solidFill>
              <a:ea typeface="Roboto"/>
              <a:cs typeface="Roboto"/>
            </a:endParaRPr>
          </a:p>
          <a:p>
            <a:pPr marL="171450" indent="-171450">
              <a:buFont typeface="Wingdings,sans-serif" panose="05000000000000000000" pitchFamily="2" charset="2"/>
              <a:buChar char="§"/>
            </a:pPr>
            <a:r>
              <a:rPr lang="de-AT" sz="1800" dirty="0"/>
              <a:t>Work </a:t>
            </a:r>
            <a:r>
              <a:rPr lang="de-AT" sz="1800" dirty="0" err="1"/>
              <a:t>entirely</a:t>
            </a:r>
            <a:r>
              <a:rPr lang="de-AT" sz="1800" dirty="0"/>
              <a:t> </a:t>
            </a:r>
            <a:r>
              <a:rPr lang="de-AT" sz="1800" dirty="0" err="1"/>
              <a:t>within</a:t>
            </a:r>
            <a:r>
              <a:rPr lang="de-AT" sz="1800" dirty="0"/>
              <a:t> </a:t>
            </a:r>
            <a:r>
              <a:rPr lang="de-AT" sz="1800" dirty="0" err="1"/>
              <a:t>your</a:t>
            </a:r>
            <a:r>
              <a:rPr lang="de-AT" sz="1800" dirty="0"/>
              <a:t> </a:t>
            </a:r>
            <a:r>
              <a:rPr lang="de-AT" sz="1800" b="1" dirty="0" err="1"/>
              <a:t>familiar</a:t>
            </a:r>
            <a:r>
              <a:rPr lang="de-AT" sz="1800" b="1" dirty="0"/>
              <a:t> Business Central </a:t>
            </a:r>
            <a:r>
              <a:rPr lang="de-AT" sz="1800" b="1" dirty="0" err="1"/>
              <a:t>environment</a:t>
            </a:r>
            <a:r>
              <a:rPr lang="de-AT" sz="1800" dirty="0"/>
              <a:t> </a:t>
            </a:r>
            <a:endParaRPr lang="de-AT" sz="1800" dirty="0">
              <a:solidFill>
                <a:srgbClr val="000000"/>
              </a:solidFill>
            </a:endParaRPr>
          </a:p>
          <a:p>
            <a:endParaRPr lang="en-GB" sz="1600" dirty="0">
              <a:ea typeface="Roboto"/>
              <a:cs typeface="Roboto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C1B8BD7-04AD-B1A9-3B97-20E342FDE1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2805" y="1273967"/>
            <a:ext cx="6454483" cy="4775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71518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Color Palette Draft 1">
      <a:dk1>
        <a:sysClr val="windowText" lastClr="000000"/>
      </a:dk1>
      <a:lt1>
        <a:sysClr val="window" lastClr="FFFFFF"/>
      </a:lt1>
      <a:dk2>
        <a:srgbClr val="050507"/>
      </a:dk2>
      <a:lt2>
        <a:srgbClr val="FFFFFF"/>
      </a:lt2>
      <a:accent1>
        <a:srgbClr val="0C96C5"/>
      </a:accent1>
      <a:accent2>
        <a:srgbClr val="FF7704"/>
      </a:accent2>
      <a:accent3>
        <a:srgbClr val="FFC400"/>
      </a:accent3>
      <a:accent4>
        <a:srgbClr val="428B0A"/>
      </a:accent4>
      <a:accent5>
        <a:srgbClr val="FFFFFF"/>
      </a:accent5>
      <a:accent6>
        <a:srgbClr val="FFFFFF"/>
      </a:accent6>
      <a:hlink>
        <a:srgbClr val="0563C1"/>
      </a:hlink>
      <a:folHlink>
        <a:srgbClr val="954F72"/>
      </a:folHlink>
    </a:clrScheme>
    <a:fontScheme name="Custom 290">
      <a:majorFont>
        <a:latin typeface="Montserrat"/>
        <a:ea typeface=""/>
        <a:cs typeface=""/>
      </a:majorFont>
      <a:minorFont>
        <a:latin typeface="Roboto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resentation1" id="{1D4E0F3B-C15B-4FB0-B21D-8DCAE800DDA6}" vid="{6CA88DCD-371D-4851-AB93-719CF763023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9fb3f96-26e7-4acb-b00b-b06a8ea34ebe">
      <Terms xmlns="http://schemas.microsoft.com/office/infopath/2007/PartnerControls"/>
    </lcf76f155ced4ddcb4097134ff3c332f>
    <TaxCatchAll xmlns="bcc06ba8-b49e-476f-be40-37fe2902bbdc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1C57C949637C54D8DC510FEF7D2A50A" ma:contentTypeVersion="12" ma:contentTypeDescription="Create a new document." ma:contentTypeScope="" ma:versionID="83c23fb380a30606d95008f5396cb542">
  <xsd:schema xmlns:xsd="http://www.w3.org/2001/XMLSchema" xmlns:xs="http://www.w3.org/2001/XMLSchema" xmlns:p="http://schemas.microsoft.com/office/2006/metadata/properties" xmlns:ns2="c9fb3f96-26e7-4acb-b00b-b06a8ea34ebe" xmlns:ns3="bcc06ba8-b49e-476f-be40-37fe2902bbdc" targetNamespace="http://schemas.microsoft.com/office/2006/metadata/properties" ma:root="true" ma:fieldsID="c9bc21e33a8ea9ecff9076c7fe7a4912" ns2:_="" ns3:_="">
    <xsd:import namespace="c9fb3f96-26e7-4acb-b00b-b06a8ea34ebe"/>
    <xsd:import namespace="bcc06ba8-b49e-476f-be40-37fe2902bbd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9fb3f96-26e7-4acb-b00b-b06a8ea34eb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2" nillable="true" ma:taxonomy="true" ma:internalName="lcf76f155ced4ddcb4097134ff3c332f" ma:taxonomyFieldName="MediaServiceImageTags" ma:displayName="Image Tags" ma:readOnly="false" ma:fieldId="{5cf76f15-5ced-4ddc-b409-7134ff3c332f}" ma:taxonomyMulti="true" ma:sspId="4f1d9586-df74-416f-96b5-8b18ba8ba0c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4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19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c06ba8-b49e-476f-be40-37fe2902bbdc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616cdf9e-6260-47df-ae48-775c849deffe}" ma:internalName="TaxCatchAll" ma:showField="CatchAllData" ma:web="bcc06ba8-b49e-476f-be40-37fe2902bbd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9F0698F-446A-4F53-B21E-4C170A8EB36B}">
  <ds:schemaRefs>
    <ds:schemaRef ds:uri="bcc06ba8-b49e-476f-be40-37fe2902bbdc"/>
    <ds:schemaRef ds:uri="c9fb3f96-26e7-4acb-b00b-b06a8ea34ebe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2D426558-6937-4F40-A275-1E079788BC6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897E8AA-B5E3-458A-9F6A-A9877ADC1F27}">
  <ds:schemaRefs>
    <ds:schemaRef ds:uri="bcc06ba8-b49e-476f-be40-37fe2902bbdc"/>
    <ds:schemaRef ds:uri="c9fb3f96-26e7-4acb-b00b-b06a8ea34ebe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</Template>
  <TotalTime>0</TotalTime>
  <Words>620</Words>
  <Application>Microsoft Office PowerPoint</Application>
  <PresentationFormat>Widescreen</PresentationFormat>
  <Paragraphs>82</Paragraphs>
  <Slides>14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2" baseType="lpstr">
      <vt:lpstr>Arial</vt:lpstr>
      <vt:lpstr>Calibri</vt:lpstr>
      <vt:lpstr>Montserrat</vt:lpstr>
      <vt:lpstr>Roboto</vt:lpstr>
      <vt:lpstr>Segoe UI</vt:lpstr>
      <vt:lpstr>Wingdings</vt:lpstr>
      <vt:lpstr>Wingdings,sans-serif</vt:lpstr>
      <vt:lpstr>Office</vt:lpstr>
      <vt:lpstr>PowerPoint Presentation</vt:lpstr>
      <vt:lpstr>Chance: OOB Document Generation Challenges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Montana Jones</dc:creator>
  <cp:lastModifiedBy>Alexander Obruca</cp:lastModifiedBy>
  <cp:revision>24</cp:revision>
  <dcterms:created xsi:type="dcterms:W3CDTF">2026-04-02T02:50:32Z</dcterms:created>
  <dcterms:modified xsi:type="dcterms:W3CDTF">2026-09-08T09:40:00Z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0x01010091C57C949637C54D8DC510FEF7D2A50A</vt:lpwstr>
  </property>
  <property fmtid="{D5CDD505-2E9C-101B-9397-08002B2CF9AE}" pid="3" name="MediaServiceImageTags">
    <vt:lpwstr/>
  </property>
</Properties>
</file>